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32918400" cy="43891200"/>
  <p:notesSz cx="6858000" cy="9144000"/>
  <p:defaultTextStyle>
    <a:defPPr>
      <a:defRPr lang="en-US"/>
    </a:defPPr>
    <a:lvl1pPr marL="0" algn="l" defTabSz="4389120" rtl="0" eaLnBrk="1" latinLnBrk="0" hangingPunct="1">
      <a:defRPr sz="8600" kern="1200">
        <a:solidFill>
          <a:schemeClr val="tx1"/>
        </a:solidFill>
        <a:latin typeface="+mn-lt"/>
        <a:ea typeface="+mn-ea"/>
        <a:cs typeface="+mn-cs"/>
      </a:defRPr>
    </a:lvl1pPr>
    <a:lvl2pPr marL="2194560" algn="l" defTabSz="4389120" rtl="0" eaLnBrk="1" latinLnBrk="0" hangingPunct="1">
      <a:defRPr sz="8600" kern="1200">
        <a:solidFill>
          <a:schemeClr val="tx1"/>
        </a:solidFill>
        <a:latin typeface="+mn-lt"/>
        <a:ea typeface="+mn-ea"/>
        <a:cs typeface="+mn-cs"/>
      </a:defRPr>
    </a:lvl2pPr>
    <a:lvl3pPr marL="4389120" algn="l" defTabSz="4389120" rtl="0" eaLnBrk="1" latinLnBrk="0" hangingPunct="1">
      <a:defRPr sz="8600" kern="1200">
        <a:solidFill>
          <a:schemeClr val="tx1"/>
        </a:solidFill>
        <a:latin typeface="+mn-lt"/>
        <a:ea typeface="+mn-ea"/>
        <a:cs typeface="+mn-cs"/>
      </a:defRPr>
    </a:lvl3pPr>
    <a:lvl4pPr marL="6583680" algn="l" defTabSz="4389120" rtl="0" eaLnBrk="1" latinLnBrk="0" hangingPunct="1">
      <a:defRPr sz="8600" kern="1200">
        <a:solidFill>
          <a:schemeClr val="tx1"/>
        </a:solidFill>
        <a:latin typeface="+mn-lt"/>
        <a:ea typeface="+mn-ea"/>
        <a:cs typeface="+mn-cs"/>
      </a:defRPr>
    </a:lvl4pPr>
    <a:lvl5pPr marL="8778240" algn="l" defTabSz="4389120" rtl="0" eaLnBrk="1" latinLnBrk="0" hangingPunct="1">
      <a:defRPr sz="8600" kern="1200">
        <a:solidFill>
          <a:schemeClr val="tx1"/>
        </a:solidFill>
        <a:latin typeface="+mn-lt"/>
        <a:ea typeface="+mn-ea"/>
        <a:cs typeface="+mn-cs"/>
      </a:defRPr>
    </a:lvl5pPr>
    <a:lvl6pPr marL="10972800" algn="l" defTabSz="4389120" rtl="0" eaLnBrk="1" latinLnBrk="0" hangingPunct="1">
      <a:defRPr sz="8600" kern="1200">
        <a:solidFill>
          <a:schemeClr val="tx1"/>
        </a:solidFill>
        <a:latin typeface="+mn-lt"/>
        <a:ea typeface="+mn-ea"/>
        <a:cs typeface="+mn-cs"/>
      </a:defRPr>
    </a:lvl6pPr>
    <a:lvl7pPr marL="13167360" algn="l" defTabSz="4389120" rtl="0" eaLnBrk="1" latinLnBrk="0" hangingPunct="1">
      <a:defRPr sz="8600" kern="1200">
        <a:solidFill>
          <a:schemeClr val="tx1"/>
        </a:solidFill>
        <a:latin typeface="+mn-lt"/>
        <a:ea typeface="+mn-ea"/>
        <a:cs typeface="+mn-cs"/>
      </a:defRPr>
    </a:lvl7pPr>
    <a:lvl8pPr marL="15361920" algn="l" defTabSz="4389120" rtl="0" eaLnBrk="1" latinLnBrk="0" hangingPunct="1">
      <a:defRPr sz="8600" kern="1200">
        <a:solidFill>
          <a:schemeClr val="tx1"/>
        </a:solidFill>
        <a:latin typeface="+mn-lt"/>
        <a:ea typeface="+mn-ea"/>
        <a:cs typeface="+mn-cs"/>
      </a:defRPr>
    </a:lvl8pPr>
    <a:lvl9pPr marL="17556480" algn="l" defTabSz="4389120" rtl="0" eaLnBrk="1" latinLnBrk="0" hangingPunct="1">
      <a:defRPr sz="860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03B1E37B-3419-9B48-9E84-A57C72C3FC2F}">
          <p14:sldIdLst/>
        </p14:section>
        <p14:section name="Untitled Section" id="{D41A8A03-2EDA-FD41-9621-E1647D2ADA16}">
          <p14:sldIdLst>
            <p14:sldId id="256"/>
          </p14:sldIdLst>
        </p14:section>
      </p14:section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G.K.HIPPARGI"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40" d="100"/>
          <a:sy n="40" d="100"/>
        </p:scale>
        <p:origin x="-684" y="150"/>
      </p:cViewPr>
      <p:guideLst>
        <p:guide orient="horz" pos="13824"/>
        <p:guide pos="1036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commentAuthors" Target="commentAuthors.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68880" y="13634723"/>
            <a:ext cx="27980640" cy="9408160"/>
          </a:xfrm>
        </p:spPr>
        <p:txBody>
          <a:bodyPr/>
          <a:lstStyle/>
          <a:p>
            <a:r>
              <a:rPr lang="en-US" smtClean="0"/>
              <a:t>Click to edit Master title style</a:t>
            </a:r>
            <a:endParaRPr lang="en-IN"/>
          </a:p>
        </p:txBody>
      </p:sp>
      <p:sp>
        <p:nvSpPr>
          <p:cNvPr id="3" name="Subtitle 2"/>
          <p:cNvSpPr>
            <a:spLocks noGrp="1"/>
          </p:cNvSpPr>
          <p:nvPr>
            <p:ph type="subTitle" idx="1"/>
          </p:nvPr>
        </p:nvSpPr>
        <p:spPr>
          <a:xfrm>
            <a:off x="4937760" y="24871680"/>
            <a:ext cx="23042880" cy="11216640"/>
          </a:xfrm>
        </p:spPr>
        <p:txBody>
          <a:bodyPr/>
          <a:lstStyle>
            <a:lvl1pPr marL="0" indent="0" algn="ctr">
              <a:buNone/>
              <a:defRPr>
                <a:solidFill>
                  <a:schemeClr val="tx1">
                    <a:tint val="75000"/>
                  </a:schemeClr>
                </a:solidFill>
              </a:defRPr>
            </a:lvl1pPr>
            <a:lvl2pPr marL="2194560" indent="0" algn="ctr">
              <a:buNone/>
              <a:defRPr>
                <a:solidFill>
                  <a:schemeClr val="tx1">
                    <a:tint val="75000"/>
                  </a:schemeClr>
                </a:solidFill>
              </a:defRPr>
            </a:lvl2pPr>
            <a:lvl3pPr marL="4389120" indent="0" algn="ctr">
              <a:buNone/>
              <a:defRPr>
                <a:solidFill>
                  <a:schemeClr val="tx1">
                    <a:tint val="75000"/>
                  </a:schemeClr>
                </a:solidFill>
              </a:defRPr>
            </a:lvl3pPr>
            <a:lvl4pPr marL="6583680" indent="0" algn="ctr">
              <a:buNone/>
              <a:defRPr>
                <a:solidFill>
                  <a:schemeClr val="tx1">
                    <a:tint val="75000"/>
                  </a:schemeClr>
                </a:solidFill>
              </a:defRPr>
            </a:lvl4pPr>
            <a:lvl5pPr marL="8778240" indent="0" algn="ctr">
              <a:buNone/>
              <a:defRPr>
                <a:solidFill>
                  <a:schemeClr val="tx1">
                    <a:tint val="75000"/>
                  </a:schemeClr>
                </a:solidFill>
              </a:defRPr>
            </a:lvl5pPr>
            <a:lvl6pPr marL="10972800" indent="0" algn="ctr">
              <a:buNone/>
              <a:defRPr>
                <a:solidFill>
                  <a:schemeClr val="tx1">
                    <a:tint val="75000"/>
                  </a:schemeClr>
                </a:solidFill>
              </a:defRPr>
            </a:lvl6pPr>
            <a:lvl7pPr marL="13167360" indent="0" algn="ctr">
              <a:buNone/>
              <a:defRPr>
                <a:solidFill>
                  <a:schemeClr val="tx1">
                    <a:tint val="75000"/>
                  </a:schemeClr>
                </a:solidFill>
              </a:defRPr>
            </a:lvl7pPr>
            <a:lvl8pPr marL="15361920" indent="0" algn="ctr">
              <a:buNone/>
              <a:defRPr>
                <a:solidFill>
                  <a:schemeClr val="tx1">
                    <a:tint val="75000"/>
                  </a:schemeClr>
                </a:solidFill>
              </a:defRPr>
            </a:lvl8pPr>
            <a:lvl9pPr marL="17556480" indent="0" algn="ctr">
              <a:buNone/>
              <a:defRPr>
                <a:solidFill>
                  <a:schemeClr val="tx1">
                    <a:tint val="75000"/>
                  </a:schemeClr>
                </a:solidFill>
              </a:defRPr>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B2454E5B-649E-4E8C-8666-638DB52A7946}" type="datetimeFigureOut">
              <a:rPr lang="en-IN" smtClean="0"/>
              <a:t>22-03-2017</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4F418426-C7E6-4EE7-855F-5EC868931EB4}" type="slidenum">
              <a:rPr lang="en-IN" smtClean="0"/>
              <a:t>‹#›</a:t>
            </a:fld>
            <a:endParaRPr lang="en-IN"/>
          </a:p>
        </p:txBody>
      </p:sp>
    </p:spTree>
    <p:extLst>
      <p:ext uri="{BB962C8B-B14F-4D97-AF65-F5344CB8AC3E}">
        <p14:creationId xmlns:p14="http://schemas.microsoft.com/office/powerpoint/2010/main" val="36920816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B2454E5B-649E-4E8C-8666-638DB52A7946}" type="datetimeFigureOut">
              <a:rPr lang="en-IN" smtClean="0"/>
              <a:t>22-03-2017</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4F418426-C7E6-4EE7-855F-5EC868931EB4}" type="slidenum">
              <a:rPr lang="en-IN" smtClean="0"/>
              <a:t>‹#›</a:t>
            </a:fld>
            <a:endParaRPr lang="en-IN"/>
          </a:p>
        </p:txBody>
      </p:sp>
    </p:spTree>
    <p:extLst>
      <p:ext uri="{BB962C8B-B14F-4D97-AF65-F5344CB8AC3E}">
        <p14:creationId xmlns:p14="http://schemas.microsoft.com/office/powerpoint/2010/main" val="30283669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5919310" y="11247123"/>
            <a:ext cx="26660477" cy="239684557"/>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5926459" y="11247123"/>
            <a:ext cx="79444213" cy="23968455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B2454E5B-649E-4E8C-8666-638DB52A7946}" type="datetimeFigureOut">
              <a:rPr lang="en-IN" smtClean="0"/>
              <a:t>22-03-2017</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4F418426-C7E6-4EE7-855F-5EC868931EB4}" type="slidenum">
              <a:rPr lang="en-IN" smtClean="0"/>
              <a:t>‹#›</a:t>
            </a:fld>
            <a:endParaRPr lang="en-IN"/>
          </a:p>
        </p:txBody>
      </p:sp>
    </p:spTree>
    <p:extLst>
      <p:ext uri="{BB962C8B-B14F-4D97-AF65-F5344CB8AC3E}">
        <p14:creationId xmlns:p14="http://schemas.microsoft.com/office/powerpoint/2010/main" val="24783147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B2454E5B-649E-4E8C-8666-638DB52A7946}" type="datetimeFigureOut">
              <a:rPr lang="en-IN" smtClean="0"/>
              <a:t>22-03-2017</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4F418426-C7E6-4EE7-855F-5EC868931EB4}" type="slidenum">
              <a:rPr lang="en-IN" smtClean="0"/>
              <a:t>‹#›</a:t>
            </a:fld>
            <a:endParaRPr lang="en-IN"/>
          </a:p>
        </p:txBody>
      </p:sp>
    </p:spTree>
    <p:extLst>
      <p:ext uri="{BB962C8B-B14F-4D97-AF65-F5344CB8AC3E}">
        <p14:creationId xmlns:p14="http://schemas.microsoft.com/office/powerpoint/2010/main" val="13163698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600327" y="28204163"/>
            <a:ext cx="27980640" cy="8717280"/>
          </a:xfrm>
        </p:spPr>
        <p:txBody>
          <a:bodyPr anchor="t"/>
          <a:lstStyle>
            <a:lvl1pPr algn="l">
              <a:defRPr sz="19200" b="1" cap="all"/>
            </a:lvl1pPr>
          </a:lstStyle>
          <a:p>
            <a:r>
              <a:rPr lang="en-US" smtClean="0"/>
              <a:t>Click to edit Master title style</a:t>
            </a:r>
            <a:endParaRPr lang="en-IN"/>
          </a:p>
        </p:txBody>
      </p:sp>
      <p:sp>
        <p:nvSpPr>
          <p:cNvPr id="3" name="Text Placeholder 2"/>
          <p:cNvSpPr>
            <a:spLocks noGrp="1"/>
          </p:cNvSpPr>
          <p:nvPr>
            <p:ph type="body" idx="1"/>
          </p:nvPr>
        </p:nvSpPr>
        <p:spPr>
          <a:xfrm>
            <a:off x="2600327" y="18602966"/>
            <a:ext cx="27980640" cy="9601197"/>
          </a:xfrm>
        </p:spPr>
        <p:txBody>
          <a:bodyPr anchor="b"/>
          <a:lstStyle>
            <a:lvl1pPr marL="0" indent="0">
              <a:buNone/>
              <a:defRPr sz="9600">
                <a:solidFill>
                  <a:schemeClr val="tx1">
                    <a:tint val="75000"/>
                  </a:schemeClr>
                </a:solidFill>
              </a:defRPr>
            </a:lvl1pPr>
            <a:lvl2pPr marL="2194560" indent="0">
              <a:buNone/>
              <a:defRPr sz="8600">
                <a:solidFill>
                  <a:schemeClr val="tx1">
                    <a:tint val="75000"/>
                  </a:schemeClr>
                </a:solidFill>
              </a:defRPr>
            </a:lvl2pPr>
            <a:lvl3pPr marL="4389120" indent="0">
              <a:buNone/>
              <a:defRPr sz="7700">
                <a:solidFill>
                  <a:schemeClr val="tx1">
                    <a:tint val="75000"/>
                  </a:schemeClr>
                </a:solidFill>
              </a:defRPr>
            </a:lvl3pPr>
            <a:lvl4pPr marL="6583680" indent="0">
              <a:buNone/>
              <a:defRPr sz="6700">
                <a:solidFill>
                  <a:schemeClr val="tx1">
                    <a:tint val="75000"/>
                  </a:schemeClr>
                </a:solidFill>
              </a:defRPr>
            </a:lvl4pPr>
            <a:lvl5pPr marL="8778240" indent="0">
              <a:buNone/>
              <a:defRPr sz="6700">
                <a:solidFill>
                  <a:schemeClr val="tx1">
                    <a:tint val="75000"/>
                  </a:schemeClr>
                </a:solidFill>
              </a:defRPr>
            </a:lvl5pPr>
            <a:lvl6pPr marL="10972800" indent="0">
              <a:buNone/>
              <a:defRPr sz="6700">
                <a:solidFill>
                  <a:schemeClr val="tx1">
                    <a:tint val="75000"/>
                  </a:schemeClr>
                </a:solidFill>
              </a:defRPr>
            </a:lvl6pPr>
            <a:lvl7pPr marL="13167360" indent="0">
              <a:buNone/>
              <a:defRPr sz="6700">
                <a:solidFill>
                  <a:schemeClr val="tx1">
                    <a:tint val="75000"/>
                  </a:schemeClr>
                </a:solidFill>
              </a:defRPr>
            </a:lvl7pPr>
            <a:lvl8pPr marL="15361920" indent="0">
              <a:buNone/>
              <a:defRPr sz="6700">
                <a:solidFill>
                  <a:schemeClr val="tx1">
                    <a:tint val="75000"/>
                  </a:schemeClr>
                </a:solidFill>
              </a:defRPr>
            </a:lvl8pPr>
            <a:lvl9pPr marL="17556480" indent="0">
              <a:buNone/>
              <a:defRPr sz="67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2454E5B-649E-4E8C-8666-638DB52A7946}" type="datetimeFigureOut">
              <a:rPr lang="en-IN" smtClean="0"/>
              <a:t>22-03-2017</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4F418426-C7E6-4EE7-855F-5EC868931EB4}" type="slidenum">
              <a:rPr lang="en-IN" smtClean="0"/>
              <a:t>‹#›</a:t>
            </a:fld>
            <a:endParaRPr lang="en-IN"/>
          </a:p>
        </p:txBody>
      </p:sp>
    </p:spTree>
    <p:extLst>
      <p:ext uri="{BB962C8B-B14F-4D97-AF65-F5344CB8AC3E}">
        <p14:creationId xmlns:p14="http://schemas.microsoft.com/office/powerpoint/2010/main" val="29129195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5926457" y="65542163"/>
            <a:ext cx="53052343" cy="185389517"/>
          </a:xfrm>
        </p:spPr>
        <p:txBody>
          <a:bodyPr/>
          <a:lstStyle>
            <a:lvl1pPr>
              <a:defRPr sz="13400"/>
            </a:lvl1pPr>
            <a:lvl2pPr>
              <a:defRPr sz="11500"/>
            </a:lvl2pPr>
            <a:lvl3pPr>
              <a:defRPr sz="9600"/>
            </a:lvl3pPr>
            <a:lvl4pPr>
              <a:defRPr sz="8600"/>
            </a:lvl4pPr>
            <a:lvl5pPr>
              <a:defRPr sz="8600"/>
            </a:lvl5pPr>
            <a:lvl6pPr>
              <a:defRPr sz="8600"/>
            </a:lvl6pPr>
            <a:lvl7pPr>
              <a:defRPr sz="8600"/>
            </a:lvl7pPr>
            <a:lvl8pPr>
              <a:defRPr sz="8600"/>
            </a:lvl8pPr>
            <a:lvl9pPr>
              <a:defRPr sz="8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59527442" y="65542163"/>
            <a:ext cx="53052347" cy="185389517"/>
          </a:xfrm>
        </p:spPr>
        <p:txBody>
          <a:bodyPr/>
          <a:lstStyle>
            <a:lvl1pPr>
              <a:defRPr sz="13400"/>
            </a:lvl1pPr>
            <a:lvl2pPr>
              <a:defRPr sz="11500"/>
            </a:lvl2pPr>
            <a:lvl3pPr>
              <a:defRPr sz="9600"/>
            </a:lvl3pPr>
            <a:lvl4pPr>
              <a:defRPr sz="8600"/>
            </a:lvl4pPr>
            <a:lvl5pPr>
              <a:defRPr sz="8600"/>
            </a:lvl5pPr>
            <a:lvl6pPr>
              <a:defRPr sz="8600"/>
            </a:lvl6pPr>
            <a:lvl7pPr>
              <a:defRPr sz="8600"/>
            </a:lvl7pPr>
            <a:lvl8pPr>
              <a:defRPr sz="8600"/>
            </a:lvl8pPr>
            <a:lvl9pPr>
              <a:defRPr sz="8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fld id="{B2454E5B-649E-4E8C-8666-638DB52A7946}" type="datetimeFigureOut">
              <a:rPr lang="en-IN" smtClean="0"/>
              <a:t>22-03-2017</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4F418426-C7E6-4EE7-855F-5EC868931EB4}" type="slidenum">
              <a:rPr lang="en-IN" smtClean="0"/>
              <a:t>‹#›</a:t>
            </a:fld>
            <a:endParaRPr lang="en-IN"/>
          </a:p>
        </p:txBody>
      </p:sp>
    </p:spTree>
    <p:extLst>
      <p:ext uri="{BB962C8B-B14F-4D97-AF65-F5344CB8AC3E}">
        <p14:creationId xmlns:p14="http://schemas.microsoft.com/office/powerpoint/2010/main" val="34932424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45920" y="1757683"/>
            <a:ext cx="29626560" cy="7315200"/>
          </a:xfrm>
        </p:spPr>
        <p:txBody>
          <a:bodyPr/>
          <a:lstStyle>
            <a:lvl1pPr>
              <a:defRPr/>
            </a:lvl1pPr>
          </a:lstStyle>
          <a:p>
            <a:r>
              <a:rPr lang="en-US" smtClean="0"/>
              <a:t>Click to edit Master title style</a:t>
            </a:r>
            <a:endParaRPr lang="en-IN"/>
          </a:p>
        </p:txBody>
      </p:sp>
      <p:sp>
        <p:nvSpPr>
          <p:cNvPr id="3" name="Text Placeholder 2"/>
          <p:cNvSpPr>
            <a:spLocks noGrp="1"/>
          </p:cNvSpPr>
          <p:nvPr>
            <p:ph type="body" idx="1"/>
          </p:nvPr>
        </p:nvSpPr>
        <p:spPr>
          <a:xfrm>
            <a:off x="1645920" y="9824723"/>
            <a:ext cx="14544677" cy="4094477"/>
          </a:xfrm>
        </p:spPr>
        <p:txBody>
          <a:bodyPr anchor="b"/>
          <a:lstStyle>
            <a:lvl1pPr marL="0" indent="0">
              <a:buNone/>
              <a:defRPr sz="11500" b="1"/>
            </a:lvl1pPr>
            <a:lvl2pPr marL="2194560" indent="0">
              <a:buNone/>
              <a:defRPr sz="9600" b="1"/>
            </a:lvl2pPr>
            <a:lvl3pPr marL="4389120" indent="0">
              <a:buNone/>
              <a:defRPr sz="8600" b="1"/>
            </a:lvl3pPr>
            <a:lvl4pPr marL="6583680" indent="0">
              <a:buNone/>
              <a:defRPr sz="7700" b="1"/>
            </a:lvl4pPr>
            <a:lvl5pPr marL="8778240" indent="0">
              <a:buNone/>
              <a:defRPr sz="7700" b="1"/>
            </a:lvl5pPr>
            <a:lvl6pPr marL="10972800" indent="0">
              <a:buNone/>
              <a:defRPr sz="7700" b="1"/>
            </a:lvl6pPr>
            <a:lvl7pPr marL="13167360" indent="0">
              <a:buNone/>
              <a:defRPr sz="7700" b="1"/>
            </a:lvl7pPr>
            <a:lvl8pPr marL="15361920" indent="0">
              <a:buNone/>
              <a:defRPr sz="7700" b="1"/>
            </a:lvl8pPr>
            <a:lvl9pPr marL="17556480" indent="0">
              <a:buNone/>
              <a:defRPr sz="7700" b="1"/>
            </a:lvl9pPr>
          </a:lstStyle>
          <a:p>
            <a:pPr lvl="0"/>
            <a:r>
              <a:rPr lang="en-US" smtClean="0"/>
              <a:t>Click to edit Master text styles</a:t>
            </a:r>
          </a:p>
        </p:txBody>
      </p:sp>
      <p:sp>
        <p:nvSpPr>
          <p:cNvPr id="4" name="Content Placeholder 3"/>
          <p:cNvSpPr>
            <a:spLocks noGrp="1"/>
          </p:cNvSpPr>
          <p:nvPr>
            <p:ph sz="half" idx="2"/>
          </p:nvPr>
        </p:nvSpPr>
        <p:spPr>
          <a:xfrm>
            <a:off x="1645920" y="13919200"/>
            <a:ext cx="14544677" cy="25288243"/>
          </a:xfrm>
        </p:spPr>
        <p:txBody>
          <a:bodyPr/>
          <a:lstStyle>
            <a:lvl1pPr>
              <a:defRPr sz="11500"/>
            </a:lvl1pPr>
            <a:lvl2pPr>
              <a:defRPr sz="9600"/>
            </a:lvl2pPr>
            <a:lvl3pPr>
              <a:defRPr sz="8600"/>
            </a:lvl3pPr>
            <a:lvl4pPr>
              <a:defRPr sz="7700"/>
            </a:lvl4pPr>
            <a:lvl5pPr>
              <a:defRPr sz="7700"/>
            </a:lvl5pPr>
            <a:lvl6pPr>
              <a:defRPr sz="7700"/>
            </a:lvl6pPr>
            <a:lvl7pPr>
              <a:defRPr sz="7700"/>
            </a:lvl7pPr>
            <a:lvl8pPr>
              <a:defRPr sz="7700"/>
            </a:lvl8pPr>
            <a:lvl9pPr>
              <a:defRPr sz="7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16722092" y="9824723"/>
            <a:ext cx="14550390" cy="4094477"/>
          </a:xfrm>
        </p:spPr>
        <p:txBody>
          <a:bodyPr anchor="b"/>
          <a:lstStyle>
            <a:lvl1pPr marL="0" indent="0">
              <a:buNone/>
              <a:defRPr sz="11500" b="1"/>
            </a:lvl1pPr>
            <a:lvl2pPr marL="2194560" indent="0">
              <a:buNone/>
              <a:defRPr sz="9600" b="1"/>
            </a:lvl2pPr>
            <a:lvl3pPr marL="4389120" indent="0">
              <a:buNone/>
              <a:defRPr sz="8600" b="1"/>
            </a:lvl3pPr>
            <a:lvl4pPr marL="6583680" indent="0">
              <a:buNone/>
              <a:defRPr sz="7700" b="1"/>
            </a:lvl4pPr>
            <a:lvl5pPr marL="8778240" indent="0">
              <a:buNone/>
              <a:defRPr sz="7700" b="1"/>
            </a:lvl5pPr>
            <a:lvl6pPr marL="10972800" indent="0">
              <a:buNone/>
              <a:defRPr sz="7700" b="1"/>
            </a:lvl6pPr>
            <a:lvl7pPr marL="13167360" indent="0">
              <a:buNone/>
              <a:defRPr sz="7700" b="1"/>
            </a:lvl7pPr>
            <a:lvl8pPr marL="15361920" indent="0">
              <a:buNone/>
              <a:defRPr sz="7700" b="1"/>
            </a:lvl8pPr>
            <a:lvl9pPr marL="17556480" indent="0">
              <a:buNone/>
              <a:defRPr sz="7700" b="1"/>
            </a:lvl9pPr>
          </a:lstStyle>
          <a:p>
            <a:pPr lvl="0"/>
            <a:r>
              <a:rPr lang="en-US" smtClean="0"/>
              <a:t>Click to edit Master text styles</a:t>
            </a:r>
          </a:p>
        </p:txBody>
      </p:sp>
      <p:sp>
        <p:nvSpPr>
          <p:cNvPr id="6" name="Content Placeholder 5"/>
          <p:cNvSpPr>
            <a:spLocks noGrp="1"/>
          </p:cNvSpPr>
          <p:nvPr>
            <p:ph sz="quarter" idx="4"/>
          </p:nvPr>
        </p:nvSpPr>
        <p:spPr>
          <a:xfrm>
            <a:off x="16722092" y="13919200"/>
            <a:ext cx="14550390" cy="25288243"/>
          </a:xfrm>
        </p:spPr>
        <p:txBody>
          <a:bodyPr/>
          <a:lstStyle>
            <a:lvl1pPr>
              <a:defRPr sz="11500"/>
            </a:lvl1pPr>
            <a:lvl2pPr>
              <a:defRPr sz="9600"/>
            </a:lvl2pPr>
            <a:lvl3pPr>
              <a:defRPr sz="8600"/>
            </a:lvl3pPr>
            <a:lvl4pPr>
              <a:defRPr sz="7700"/>
            </a:lvl4pPr>
            <a:lvl5pPr>
              <a:defRPr sz="7700"/>
            </a:lvl5pPr>
            <a:lvl6pPr>
              <a:defRPr sz="7700"/>
            </a:lvl6pPr>
            <a:lvl7pPr>
              <a:defRPr sz="7700"/>
            </a:lvl7pPr>
            <a:lvl8pPr>
              <a:defRPr sz="7700"/>
            </a:lvl8pPr>
            <a:lvl9pPr>
              <a:defRPr sz="7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fld id="{B2454E5B-649E-4E8C-8666-638DB52A7946}" type="datetimeFigureOut">
              <a:rPr lang="en-IN" smtClean="0"/>
              <a:t>22-03-2017</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4F418426-C7E6-4EE7-855F-5EC868931EB4}" type="slidenum">
              <a:rPr lang="en-IN" smtClean="0"/>
              <a:t>‹#›</a:t>
            </a:fld>
            <a:endParaRPr lang="en-IN"/>
          </a:p>
        </p:txBody>
      </p:sp>
    </p:spTree>
    <p:extLst>
      <p:ext uri="{BB962C8B-B14F-4D97-AF65-F5344CB8AC3E}">
        <p14:creationId xmlns:p14="http://schemas.microsoft.com/office/powerpoint/2010/main" val="42330889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B2454E5B-649E-4E8C-8666-638DB52A7946}" type="datetimeFigureOut">
              <a:rPr lang="en-IN" smtClean="0"/>
              <a:t>22-03-2017</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4F418426-C7E6-4EE7-855F-5EC868931EB4}" type="slidenum">
              <a:rPr lang="en-IN" smtClean="0"/>
              <a:t>‹#›</a:t>
            </a:fld>
            <a:endParaRPr lang="en-IN"/>
          </a:p>
        </p:txBody>
      </p:sp>
    </p:spTree>
    <p:extLst>
      <p:ext uri="{BB962C8B-B14F-4D97-AF65-F5344CB8AC3E}">
        <p14:creationId xmlns:p14="http://schemas.microsoft.com/office/powerpoint/2010/main" val="18891748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454E5B-649E-4E8C-8666-638DB52A7946}" type="datetimeFigureOut">
              <a:rPr lang="en-IN" smtClean="0"/>
              <a:t>22-03-2017</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4F418426-C7E6-4EE7-855F-5EC868931EB4}" type="slidenum">
              <a:rPr lang="en-IN" smtClean="0"/>
              <a:t>‹#›</a:t>
            </a:fld>
            <a:endParaRPr lang="en-IN"/>
          </a:p>
        </p:txBody>
      </p:sp>
    </p:spTree>
    <p:extLst>
      <p:ext uri="{BB962C8B-B14F-4D97-AF65-F5344CB8AC3E}">
        <p14:creationId xmlns:p14="http://schemas.microsoft.com/office/powerpoint/2010/main" val="1128640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45922" y="1747520"/>
            <a:ext cx="10829927" cy="7437120"/>
          </a:xfrm>
        </p:spPr>
        <p:txBody>
          <a:bodyPr anchor="b"/>
          <a:lstStyle>
            <a:lvl1pPr algn="l">
              <a:defRPr sz="9600" b="1"/>
            </a:lvl1pPr>
          </a:lstStyle>
          <a:p>
            <a:r>
              <a:rPr lang="en-US" smtClean="0"/>
              <a:t>Click to edit Master title style</a:t>
            </a:r>
            <a:endParaRPr lang="en-IN"/>
          </a:p>
        </p:txBody>
      </p:sp>
      <p:sp>
        <p:nvSpPr>
          <p:cNvPr id="3" name="Content Placeholder 2"/>
          <p:cNvSpPr>
            <a:spLocks noGrp="1"/>
          </p:cNvSpPr>
          <p:nvPr>
            <p:ph idx="1"/>
          </p:nvPr>
        </p:nvSpPr>
        <p:spPr>
          <a:xfrm>
            <a:off x="12870180" y="1747523"/>
            <a:ext cx="18402300" cy="37459923"/>
          </a:xfrm>
        </p:spPr>
        <p:txBody>
          <a:bodyPr/>
          <a:lstStyle>
            <a:lvl1pPr>
              <a:defRPr sz="15400"/>
            </a:lvl1pPr>
            <a:lvl2pPr>
              <a:defRPr sz="13400"/>
            </a:lvl2pPr>
            <a:lvl3pPr>
              <a:defRPr sz="11500"/>
            </a:lvl3pPr>
            <a:lvl4pPr>
              <a:defRPr sz="9600"/>
            </a:lvl4pPr>
            <a:lvl5pPr>
              <a:defRPr sz="9600"/>
            </a:lvl5pPr>
            <a:lvl6pPr>
              <a:defRPr sz="9600"/>
            </a:lvl6pPr>
            <a:lvl7pPr>
              <a:defRPr sz="9600"/>
            </a:lvl7pPr>
            <a:lvl8pPr>
              <a:defRPr sz="9600"/>
            </a:lvl8pPr>
            <a:lvl9pPr>
              <a:defRPr sz="9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1645922" y="9184643"/>
            <a:ext cx="10829927" cy="30022803"/>
          </a:xfrm>
        </p:spPr>
        <p:txBody>
          <a:bodyPr/>
          <a:lstStyle>
            <a:lvl1pPr marL="0" indent="0">
              <a:buNone/>
              <a:defRPr sz="6700"/>
            </a:lvl1pPr>
            <a:lvl2pPr marL="2194560" indent="0">
              <a:buNone/>
              <a:defRPr sz="5800"/>
            </a:lvl2pPr>
            <a:lvl3pPr marL="4389120" indent="0">
              <a:buNone/>
              <a:defRPr sz="4800"/>
            </a:lvl3pPr>
            <a:lvl4pPr marL="6583680" indent="0">
              <a:buNone/>
              <a:defRPr sz="4300"/>
            </a:lvl4pPr>
            <a:lvl5pPr marL="8778240" indent="0">
              <a:buNone/>
              <a:defRPr sz="4300"/>
            </a:lvl5pPr>
            <a:lvl6pPr marL="10972800" indent="0">
              <a:buNone/>
              <a:defRPr sz="4300"/>
            </a:lvl6pPr>
            <a:lvl7pPr marL="13167360" indent="0">
              <a:buNone/>
              <a:defRPr sz="4300"/>
            </a:lvl7pPr>
            <a:lvl8pPr marL="15361920" indent="0">
              <a:buNone/>
              <a:defRPr sz="4300"/>
            </a:lvl8pPr>
            <a:lvl9pPr marL="17556480" indent="0">
              <a:buNone/>
              <a:defRPr sz="4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2454E5B-649E-4E8C-8666-638DB52A7946}" type="datetimeFigureOut">
              <a:rPr lang="en-IN" smtClean="0"/>
              <a:t>22-03-2017</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4F418426-C7E6-4EE7-855F-5EC868931EB4}" type="slidenum">
              <a:rPr lang="en-IN" smtClean="0"/>
              <a:t>‹#›</a:t>
            </a:fld>
            <a:endParaRPr lang="en-IN"/>
          </a:p>
        </p:txBody>
      </p:sp>
    </p:spTree>
    <p:extLst>
      <p:ext uri="{BB962C8B-B14F-4D97-AF65-F5344CB8AC3E}">
        <p14:creationId xmlns:p14="http://schemas.microsoft.com/office/powerpoint/2010/main" val="10122466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452237" y="30723840"/>
            <a:ext cx="19751040" cy="3627123"/>
          </a:xfrm>
        </p:spPr>
        <p:txBody>
          <a:bodyPr anchor="b"/>
          <a:lstStyle>
            <a:lvl1pPr algn="l">
              <a:defRPr sz="9600" b="1"/>
            </a:lvl1pPr>
          </a:lstStyle>
          <a:p>
            <a:r>
              <a:rPr lang="en-US" smtClean="0"/>
              <a:t>Click to edit Master title style</a:t>
            </a:r>
            <a:endParaRPr lang="en-IN"/>
          </a:p>
        </p:txBody>
      </p:sp>
      <p:sp>
        <p:nvSpPr>
          <p:cNvPr id="3" name="Picture Placeholder 2"/>
          <p:cNvSpPr>
            <a:spLocks noGrp="1"/>
          </p:cNvSpPr>
          <p:nvPr>
            <p:ph type="pic" idx="1"/>
          </p:nvPr>
        </p:nvSpPr>
        <p:spPr>
          <a:xfrm>
            <a:off x="6452237" y="3921760"/>
            <a:ext cx="19751040" cy="26334720"/>
          </a:xfrm>
        </p:spPr>
        <p:txBody>
          <a:bodyPr/>
          <a:lstStyle>
            <a:lvl1pPr marL="0" indent="0">
              <a:buNone/>
              <a:defRPr sz="15400"/>
            </a:lvl1pPr>
            <a:lvl2pPr marL="2194560" indent="0">
              <a:buNone/>
              <a:defRPr sz="13400"/>
            </a:lvl2pPr>
            <a:lvl3pPr marL="4389120" indent="0">
              <a:buNone/>
              <a:defRPr sz="11500"/>
            </a:lvl3pPr>
            <a:lvl4pPr marL="6583680" indent="0">
              <a:buNone/>
              <a:defRPr sz="9600"/>
            </a:lvl4pPr>
            <a:lvl5pPr marL="8778240" indent="0">
              <a:buNone/>
              <a:defRPr sz="9600"/>
            </a:lvl5pPr>
            <a:lvl6pPr marL="10972800" indent="0">
              <a:buNone/>
              <a:defRPr sz="9600"/>
            </a:lvl6pPr>
            <a:lvl7pPr marL="13167360" indent="0">
              <a:buNone/>
              <a:defRPr sz="9600"/>
            </a:lvl7pPr>
            <a:lvl8pPr marL="15361920" indent="0">
              <a:buNone/>
              <a:defRPr sz="9600"/>
            </a:lvl8pPr>
            <a:lvl9pPr marL="17556480" indent="0">
              <a:buNone/>
              <a:defRPr sz="9600"/>
            </a:lvl9pPr>
          </a:lstStyle>
          <a:p>
            <a:endParaRPr lang="en-IN"/>
          </a:p>
        </p:txBody>
      </p:sp>
      <p:sp>
        <p:nvSpPr>
          <p:cNvPr id="4" name="Text Placeholder 3"/>
          <p:cNvSpPr>
            <a:spLocks noGrp="1"/>
          </p:cNvSpPr>
          <p:nvPr>
            <p:ph type="body" sz="half" idx="2"/>
          </p:nvPr>
        </p:nvSpPr>
        <p:spPr>
          <a:xfrm>
            <a:off x="6452237" y="34350963"/>
            <a:ext cx="19751040" cy="5151117"/>
          </a:xfrm>
        </p:spPr>
        <p:txBody>
          <a:bodyPr/>
          <a:lstStyle>
            <a:lvl1pPr marL="0" indent="0">
              <a:buNone/>
              <a:defRPr sz="6700"/>
            </a:lvl1pPr>
            <a:lvl2pPr marL="2194560" indent="0">
              <a:buNone/>
              <a:defRPr sz="5800"/>
            </a:lvl2pPr>
            <a:lvl3pPr marL="4389120" indent="0">
              <a:buNone/>
              <a:defRPr sz="4800"/>
            </a:lvl3pPr>
            <a:lvl4pPr marL="6583680" indent="0">
              <a:buNone/>
              <a:defRPr sz="4300"/>
            </a:lvl4pPr>
            <a:lvl5pPr marL="8778240" indent="0">
              <a:buNone/>
              <a:defRPr sz="4300"/>
            </a:lvl5pPr>
            <a:lvl6pPr marL="10972800" indent="0">
              <a:buNone/>
              <a:defRPr sz="4300"/>
            </a:lvl6pPr>
            <a:lvl7pPr marL="13167360" indent="0">
              <a:buNone/>
              <a:defRPr sz="4300"/>
            </a:lvl7pPr>
            <a:lvl8pPr marL="15361920" indent="0">
              <a:buNone/>
              <a:defRPr sz="4300"/>
            </a:lvl8pPr>
            <a:lvl9pPr marL="17556480" indent="0">
              <a:buNone/>
              <a:defRPr sz="4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2454E5B-649E-4E8C-8666-638DB52A7946}" type="datetimeFigureOut">
              <a:rPr lang="en-IN" smtClean="0"/>
              <a:t>22-03-2017</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4F418426-C7E6-4EE7-855F-5EC868931EB4}" type="slidenum">
              <a:rPr lang="en-IN" smtClean="0"/>
              <a:t>‹#›</a:t>
            </a:fld>
            <a:endParaRPr lang="en-IN"/>
          </a:p>
        </p:txBody>
      </p:sp>
    </p:spTree>
    <p:extLst>
      <p:ext uri="{BB962C8B-B14F-4D97-AF65-F5344CB8AC3E}">
        <p14:creationId xmlns:p14="http://schemas.microsoft.com/office/powerpoint/2010/main" val="29519226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45920" y="1757683"/>
            <a:ext cx="29626560" cy="7315200"/>
          </a:xfrm>
          <a:prstGeom prst="rect">
            <a:avLst/>
          </a:prstGeom>
        </p:spPr>
        <p:txBody>
          <a:bodyPr vert="horz" lIns="438912" tIns="219456" rIns="438912" bIns="219456"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1645920" y="10241283"/>
            <a:ext cx="29626560" cy="28966163"/>
          </a:xfrm>
          <a:prstGeom prst="rect">
            <a:avLst/>
          </a:prstGeom>
        </p:spPr>
        <p:txBody>
          <a:bodyPr vert="horz" lIns="438912" tIns="219456" rIns="438912" bIns="21945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1645920" y="40680643"/>
            <a:ext cx="7680960" cy="2336800"/>
          </a:xfrm>
          <a:prstGeom prst="rect">
            <a:avLst/>
          </a:prstGeom>
        </p:spPr>
        <p:txBody>
          <a:bodyPr vert="horz" lIns="438912" tIns="219456" rIns="438912" bIns="219456" rtlCol="0" anchor="ctr"/>
          <a:lstStyle>
            <a:lvl1pPr algn="l">
              <a:defRPr sz="5800">
                <a:solidFill>
                  <a:schemeClr val="tx1">
                    <a:tint val="75000"/>
                  </a:schemeClr>
                </a:solidFill>
              </a:defRPr>
            </a:lvl1pPr>
          </a:lstStyle>
          <a:p>
            <a:fld id="{B2454E5B-649E-4E8C-8666-638DB52A7946}" type="datetimeFigureOut">
              <a:rPr lang="en-IN" smtClean="0"/>
              <a:t>22-03-2017</a:t>
            </a:fld>
            <a:endParaRPr lang="en-IN"/>
          </a:p>
        </p:txBody>
      </p:sp>
      <p:sp>
        <p:nvSpPr>
          <p:cNvPr id="5" name="Footer Placeholder 4"/>
          <p:cNvSpPr>
            <a:spLocks noGrp="1"/>
          </p:cNvSpPr>
          <p:nvPr>
            <p:ph type="ftr" sz="quarter" idx="3"/>
          </p:nvPr>
        </p:nvSpPr>
        <p:spPr>
          <a:xfrm>
            <a:off x="11247120" y="40680643"/>
            <a:ext cx="10424160" cy="2336800"/>
          </a:xfrm>
          <a:prstGeom prst="rect">
            <a:avLst/>
          </a:prstGeom>
        </p:spPr>
        <p:txBody>
          <a:bodyPr vert="horz" lIns="438912" tIns="219456" rIns="438912" bIns="219456" rtlCol="0" anchor="ctr"/>
          <a:lstStyle>
            <a:lvl1pPr algn="ctr">
              <a:defRPr sz="58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23591520" y="40680643"/>
            <a:ext cx="7680960" cy="2336800"/>
          </a:xfrm>
          <a:prstGeom prst="rect">
            <a:avLst/>
          </a:prstGeom>
        </p:spPr>
        <p:txBody>
          <a:bodyPr vert="horz" lIns="438912" tIns="219456" rIns="438912" bIns="219456" rtlCol="0" anchor="ctr"/>
          <a:lstStyle>
            <a:lvl1pPr algn="r">
              <a:defRPr sz="5800">
                <a:solidFill>
                  <a:schemeClr val="tx1">
                    <a:tint val="75000"/>
                  </a:schemeClr>
                </a:solidFill>
              </a:defRPr>
            </a:lvl1pPr>
          </a:lstStyle>
          <a:p>
            <a:fld id="{4F418426-C7E6-4EE7-855F-5EC868931EB4}" type="slidenum">
              <a:rPr lang="en-IN" smtClean="0"/>
              <a:t>‹#›</a:t>
            </a:fld>
            <a:endParaRPr lang="en-IN"/>
          </a:p>
        </p:txBody>
      </p:sp>
    </p:spTree>
    <p:extLst>
      <p:ext uri="{BB962C8B-B14F-4D97-AF65-F5344CB8AC3E}">
        <p14:creationId xmlns:p14="http://schemas.microsoft.com/office/powerpoint/2010/main" val="1718603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389120" rtl="0" eaLnBrk="1" latinLnBrk="0" hangingPunct="1">
        <a:spcBef>
          <a:spcPct val="0"/>
        </a:spcBef>
        <a:buNone/>
        <a:defRPr sz="21100" kern="1200">
          <a:solidFill>
            <a:schemeClr val="tx1"/>
          </a:solidFill>
          <a:latin typeface="+mj-lt"/>
          <a:ea typeface="+mj-ea"/>
          <a:cs typeface="+mj-cs"/>
        </a:defRPr>
      </a:lvl1pPr>
    </p:titleStyle>
    <p:bodyStyle>
      <a:lvl1pPr marL="1645920" indent="-1645920" algn="l" defTabSz="4389120" rtl="0" eaLnBrk="1" latinLnBrk="0" hangingPunct="1">
        <a:spcBef>
          <a:spcPct val="20000"/>
        </a:spcBef>
        <a:buFont typeface="Arial" panose="020B0604020202020204" pitchFamily="34" charset="0"/>
        <a:buChar char="•"/>
        <a:defRPr sz="15400" kern="1200">
          <a:solidFill>
            <a:schemeClr val="tx1"/>
          </a:solidFill>
          <a:latin typeface="+mn-lt"/>
          <a:ea typeface="+mn-ea"/>
          <a:cs typeface="+mn-cs"/>
        </a:defRPr>
      </a:lvl1pPr>
      <a:lvl2pPr marL="3566160" indent="-1371600" algn="l" defTabSz="4389120" rtl="0" eaLnBrk="1" latinLnBrk="0" hangingPunct="1">
        <a:spcBef>
          <a:spcPct val="20000"/>
        </a:spcBef>
        <a:buFont typeface="Arial" panose="020B0604020202020204" pitchFamily="34" charset="0"/>
        <a:buChar char="–"/>
        <a:defRPr sz="13400" kern="1200">
          <a:solidFill>
            <a:schemeClr val="tx1"/>
          </a:solidFill>
          <a:latin typeface="+mn-lt"/>
          <a:ea typeface="+mn-ea"/>
          <a:cs typeface="+mn-cs"/>
        </a:defRPr>
      </a:lvl2pPr>
      <a:lvl3pPr marL="5486400" indent="-1097280" algn="l" defTabSz="4389120" rtl="0" eaLnBrk="1" latinLnBrk="0" hangingPunct="1">
        <a:spcBef>
          <a:spcPct val="20000"/>
        </a:spcBef>
        <a:buFont typeface="Arial" panose="020B0604020202020204" pitchFamily="34" charset="0"/>
        <a:buChar char="•"/>
        <a:defRPr sz="11500" kern="1200">
          <a:solidFill>
            <a:schemeClr val="tx1"/>
          </a:solidFill>
          <a:latin typeface="+mn-lt"/>
          <a:ea typeface="+mn-ea"/>
          <a:cs typeface="+mn-cs"/>
        </a:defRPr>
      </a:lvl3pPr>
      <a:lvl4pPr marL="7680960" indent="-1097280" algn="l" defTabSz="4389120" rtl="0" eaLnBrk="1" latinLnBrk="0" hangingPunct="1">
        <a:spcBef>
          <a:spcPct val="20000"/>
        </a:spcBef>
        <a:buFont typeface="Arial" panose="020B0604020202020204" pitchFamily="34" charset="0"/>
        <a:buChar char="–"/>
        <a:defRPr sz="9600" kern="1200">
          <a:solidFill>
            <a:schemeClr val="tx1"/>
          </a:solidFill>
          <a:latin typeface="+mn-lt"/>
          <a:ea typeface="+mn-ea"/>
          <a:cs typeface="+mn-cs"/>
        </a:defRPr>
      </a:lvl4pPr>
      <a:lvl5pPr marL="9875520" indent="-1097280" algn="l" defTabSz="4389120" rtl="0" eaLnBrk="1" latinLnBrk="0" hangingPunct="1">
        <a:spcBef>
          <a:spcPct val="20000"/>
        </a:spcBef>
        <a:buFont typeface="Arial" panose="020B0604020202020204" pitchFamily="34" charset="0"/>
        <a:buChar char="»"/>
        <a:defRPr sz="9600" kern="1200">
          <a:solidFill>
            <a:schemeClr val="tx1"/>
          </a:solidFill>
          <a:latin typeface="+mn-lt"/>
          <a:ea typeface="+mn-ea"/>
          <a:cs typeface="+mn-cs"/>
        </a:defRPr>
      </a:lvl5pPr>
      <a:lvl6pPr marL="12070080" indent="-1097280" algn="l" defTabSz="4389120" rtl="0" eaLnBrk="1" latinLnBrk="0" hangingPunct="1">
        <a:spcBef>
          <a:spcPct val="20000"/>
        </a:spcBef>
        <a:buFont typeface="Arial" panose="020B0604020202020204" pitchFamily="34" charset="0"/>
        <a:buChar char="•"/>
        <a:defRPr sz="9600" kern="1200">
          <a:solidFill>
            <a:schemeClr val="tx1"/>
          </a:solidFill>
          <a:latin typeface="+mn-lt"/>
          <a:ea typeface="+mn-ea"/>
          <a:cs typeface="+mn-cs"/>
        </a:defRPr>
      </a:lvl6pPr>
      <a:lvl7pPr marL="14264640" indent="-1097280" algn="l" defTabSz="4389120" rtl="0" eaLnBrk="1" latinLnBrk="0" hangingPunct="1">
        <a:spcBef>
          <a:spcPct val="20000"/>
        </a:spcBef>
        <a:buFont typeface="Arial" panose="020B0604020202020204" pitchFamily="34" charset="0"/>
        <a:buChar char="•"/>
        <a:defRPr sz="9600" kern="1200">
          <a:solidFill>
            <a:schemeClr val="tx1"/>
          </a:solidFill>
          <a:latin typeface="+mn-lt"/>
          <a:ea typeface="+mn-ea"/>
          <a:cs typeface="+mn-cs"/>
        </a:defRPr>
      </a:lvl7pPr>
      <a:lvl8pPr marL="16459200" indent="-1097280" algn="l" defTabSz="4389120" rtl="0" eaLnBrk="1" latinLnBrk="0" hangingPunct="1">
        <a:spcBef>
          <a:spcPct val="20000"/>
        </a:spcBef>
        <a:buFont typeface="Arial" panose="020B0604020202020204" pitchFamily="34" charset="0"/>
        <a:buChar char="•"/>
        <a:defRPr sz="9600" kern="1200">
          <a:solidFill>
            <a:schemeClr val="tx1"/>
          </a:solidFill>
          <a:latin typeface="+mn-lt"/>
          <a:ea typeface="+mn-ea"/>
          <a:cs typeface="+mn-cs"/>
        </a:defRPr>
      </a:lvl8pPr>
      <a:lvl9pPr marL="18653760" indent="-1097280" algn="l" defTabSz="4389120" rtl="0" eaLnBrk="1" latinLnBrk="0" hangingPunct="1">
        <a:spcBef>
          <a:spcPct val="20000"/>
        </a:spcBef>
        <a:buFont typeface="Arial" panose="020B0604020202020204" pitchFamily="34" charset="0"/>
        <a:buChar char="•"/>
        <a:defRPr sz="9600" kern="1200">
          <a:solidFill>
            <a:schemeClr val="tx1"/>
          </a:solidFill>
          <a:latin typeface="+mn-lt"/>
          <a:ea typeface="+mn-ea"/>
          <a:cs typeface="+mn-cs"/>
        </a:defRPr>
      </a:lvl9pPr>
    </p:bodyStyle>
    <p:otherStyle>
      <a:defPPr>
        <a:defRPr lang="en-US"/>
      </a:defPPr>
      <a:lvl1pPr marL="0" algn="l" defTabSz="4389120" rtl="0" eaLnBrk="1" latinLnBrk="0" hangingPunct="1">
        <a:defRPr sz="8600" kern="1200">
          <a:solidFill>
            <a:schemeClr val="tx1"/>
          </a:solidFill>
          <a:latin typeface="+mn-lt"/>
          <a:ea typeface="+mn-ea"/>
          <a:cs typeface="+mn-cs"/>
        </a:defRPr>
      </a:lvl1pPr>
      <a:lvl2pPr marL="2194560" algn="l" defTabSz="4389120" rtl="0" eaLnBrk="1" latinLnBrk="0" hangingPunct="1">
        <a:defRPr sz="8600" kern="1200">
          <a:solidFill>
            <a:schemeClr val="tx1"/>
          </a:solidFill>
          <a:latin typeface="+mn-lt"/>
          <a:ea typeface="+mn-ea"/>
          <a:cs typeface="+mn-cs"/>
        </a:defRPr>
      </a:lvl2pPr>
      <a:lvl3pPr marL="4389120" algn="l" defTabSz="4389120" rtl="0" eaLnBrk="1" latinLnBrk="0" hangingPunct="1">
        <a:defRPr sz="8600" kern="1200">
          <a:solidFill>
            <a:schemeClr val="tx1"/>
          </a:solidFill>
          <a:latin typeface="+mn-lt"/>
          <a:ea typeface="+mn-ea"/>
          <a:cs typeface="+mn-cs"/>
        </a:defRPr>
      </a:lvl3pPr>
      <a:lvl4pPr marL="6583680" algn="l" defTabSz="4389120" rtl="0" eaLnBrk="1" latinLnBrk="0" hangingPunct="1">
        <a:defRPr sz="8600" kern="1200">
          <a:solidFill>
            <a:schemeClr val="tx1"/>
          </a:solidFill>
          <a:latin typeface="+mn-lt"/>
          <a:ea typeface="+mn-ea"/>
          <a:cs typeface="+mn-cs"/>
        </a:defRPr>
      </a:lvl4pPr>
      <a:lvl5pPr marL="8778240" algn="l" defTabSz="4389120" rtl="0" eaLnBrk="1" latinLnBrk="0" hangingPunct="1">
        <a:defRPr sz="8600" kern="1200">
          <a:solidFill>
            <a:schemeClr val="tx1"/>
          </a:solidFill>
          <a:latin typeface="+mn-lt"/>
          <a:ea typeface="+mn-ea"/>
          <a:cs typeface="+mn-cs"/>
        </a:defRPr>
      </a:lvl5pPr>
      <a:lvl6pPr marL="10972800" algn="l" defTabSz="4389120" rtl="0" eaLnBrk="1" latinLnBrk="0" hangingPunct="1">
        <a:defRPr sz="8600" kern="1200">
          <a:solidFill>
            <a:schemeClr val="tx1"/>
          </a:solidFill>
          <a:latin typeface="+mn-lt"/>
          <a:ea typeface="+mn-ea"/>
          <a:cs typeface="+mn-cs"/>
        </a:defRPr>
      </a:lvl6pPr>
      <a:lvl7pPr marL="13167360" algn="l" defTabSz="4389120" rtl="0" eaLnBrk="1" latinLnBrk="0" hangingPunct="1">
        <a:defRPr sz="8600" kern="1200">
          <a:solidFill>
            <a:schemeClr val="tx1"/>
          </a:solidFill>
          <a:latin typeface="+mn-lt"/>
          <a:ea typeface="+mn-ea"/>
          <a:cs typeface="+mn-cs"/>
        </a:defRPr>
      </a:lvl7pPr>
      <a:lvl8pPr marL="15361920" algn="l" defTabSz="4389120" rtl="0" eaLnBrk="1" latinLnBrk="0" hangingPunct="1">
        <a:defRPr sz="8600" kern="1200">
          <a:solidFill>
            <a:schemeClr val="tx1"/>
          </a:solidFill>
          <a:latin typeface="+mn-lt"/>
          <a:ea typeface="+mn-ea"/>
          <a:cs typeface="+mn-cs"/>
        </a:defRPr>
      </a:lvl8pPr>
      <a:lvl9pPr marL="17556480" algn="l" defTabSz="4389120" rtl="0" eaLnBrk="1" latinLnBrk="0" hangingPunct="1">
        <a:defRPr sz="8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hyperlink" Target="mailto:s_rayalu@neeri.res.in" TargetMode="External"/><Relationship Id="rId7" Type="http://schemas.openxmlformats.org/officeDocument/2006/relationships/image" Target="../media/image4.png"/><Relationship Id="rId12" Type="http://schemas.openxmlformats.org/officeDocument/2006/relationships/image" Target="../media/image9.png"/><Relationship Id="rId2" Type="http://schemas.openxmlformats.org/officeDocument/2006/relationships/hyperlink" Target="mailto:gk_hippargi@neeri.res.in" TargetMode="External"/><Relationship Id="rId1" Type="http://schemas.openxmlformats.org/officeDocument/2006/relationships/slideLayout" Target="../slideLayouts/slideLayout5.xml"/><Relationship Id="rId6" Type="http://schemas.openxmlformats.org/officeDocument/2006/relationships/image" Target="../media/image3.png"/><Relationship Id="rId11" Type="http://schemas.openxmlformats.org/officeDocument/2006/relationships/image" Target="../media/image8.png"/><Relationship Id="rId5" Type="http://schemas.openxmlformats.org/officeDocument/2006/relationships/image" Target="../media/image2.png"/><Relationship Id="rId10" Type="http://schemas.openxmlformats.org/officeDocument/2006/relationships/image" Target="../media/image7.png"/><Relationship Id="rId4" Type="http://schemas.openxmlformats.org/officeDocument/2006/relationships/image" Target="../media/image1.png"/><Relationship Id="rId9"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518554" y="1676397"/>
            <a:ext cx="22420317" cy="2514603"/>
          </a:xfrm>
        </p:spPr>
        <p:txBody>
          <a:bodyPr>
            <a:normAutofit fontScale="90000"/>
          </a:bodyPr>
          <a:lstStyle/>
          <a:p>
            <a:pPr marR="629285">
              <a:spcBef>
                <a:spcPts val="0"/>
              </a:spcBef>
              <a:tabLst>
                <a:tab pos="16230600" algn="l"/>
                <a:tab pos="17145000" algn="l"/>
              </a:tabLst>
            </a:pPr>
            <a:r>
              <a:rPr lang="en-US" sz="9600" b="1" dirty="0" smtClean="0">
                <a:effectLst/>
                <a:latin typeface="Times New Roman"/>
                <a:ea typeface="Calibri"/>
                <a:cs typeface="Mangal"/>
              </a:rPr>
              <a:t/>
            </a:r>
            <a:br>
              <a:rPr lang="en-US" sz="9600" b="1" dirty="0" smtClean="0">
                <a:effectLst/>
                <a:latin typeface="Times New Roman"/>
                <a:ea typeface="Calibri"/>
                <a:cs typeface="Mangal"/>
              </a:rPr>
            </a:br>
            <a:r>
              <a:rPr lang="en-US" sz="9600" b="1" dirty="0" smtClean="0">
                <a:effectLst/>
                <a:latin typeface="Times New Roman"/>
                <a:ea typeface="Calibri"/>
                <a:cs typeface="Mangal"/>
              </a:rPr>
              <a:t/>
            </a:r>
            <a:br>
              <a:rPr lang="en-US" sz="9600" b="1" dirty="0" smtClean="0">
                <a:effectLst/>
                <a:latin typeface="Times New Roman"/>
                <a:ea typeface="Calibri"/>
                <a:cs typeface="Mangal"/>
              </a:rPr>
            </a:br>
            <a:r>
              <a:rPr lang="en-US" sz="9600" b="1" dirty="0" smtClean="0">
                <a:effectLst/>
                <a:latin typeface="Times New Roman"/>
                <a:ea typeface="Calibri"/>
                <a:cs typeface="Mangal"/>
              </a:rPr>
              <a:t/>
            </a:r>
            <a:br>
              <a:rPr lang="en-US" sz="9600" b="1" dirty="0" smtClean="0">
                <a:effectLst/>
                <a:latin typeface="Times New Roman"/>
                <a:ea typeface="Calibri"/>
                <a:cs typeface="Mangal"/>
              </a:rPr>
            </a:br>
            <a:r>
              <a:rPr lang="en-US" sz="9600" b="1" dirty="0" smtClean="0">
                <a:effectLst/>
                <a:latin typeface="Times New Roman"/>
                <a:ea typeface="Calibri"/>
                <a:cs typeface="Mangal"/>
              </a:rPr>
              <a:t/>
            </a:r>
            <a:br>
              <a:rPr lang="en-US" sz="9600" b="1" dirty="0" smtClean="0">
                <a:effectLst/>
                <a:latin typeface="Times New Roman"/>
                <a:ea typeface="Calibri"/>
                <a:cs typeface="Mangal"/>
              </a:rPr>
            </a:br>
            <a:r>
              <a:rPr lang="en-US" sz="9600" b="1" dirty="0" smtClean="0">
                <a:latin typeface="Times New Roman"/>
                <a:ea typeface="Calibri"/>
                <a:cs typeface="Mangal"/>
              </a:rPr>
              <a:t/>
            </a:r>
            <a:br>
              <a:rPr lang="en-US" sz="9600" b="1" dirty="0" smtClean="0">
                <a:latin typeface="Times New Roman"/>
                <a:ea typeface="Calibri"/>
                <a:cs typeface="Mangal"/>
              </a:rPr>
            </a:br>
            <a:r>
              <a:rPr lang="en-US" sz="5700" b="1" dirty="0" smtClean="0">
                <a:effectLst/>
                <a:latin typeface="Times New Roman"/>
                <a:ea typeface="Calibri"/>
                <a:cs typeface="Mangal"/>
              </a:rPr>
              <a:t>Titania Gold composite: Effect of Illumination on size of gold nanoparticles with consequent implication on photocatalytic water splitting</a:t>
            </a:r>
            <a:r>
              <a:rPr lang="en-IN" sz="5700" dirty="0">
                <a:ea typeface="Calibri"/>
                <a:cs typeface="Mangal"/>
              </a:rPr>
              <a:t/>
            </a:r>
            <a:br>
              <a:rPr lang="en-IN" sz="5700" dirty="0">
                <a:ea typeface="Calibri"/>
                <a:cs typeface="Mangal"/>
              </a:rPr>
            </a:br>
            <a:r>
              <a:rPr lang="en-IN" sz="4900" dirty="0" smtClean="0">
                <a:ea typeface="Calibri"/>
                <a:cs typeface="Mangal"/>
              </a:rPr>
              <a:t/>
            </a:r>
            <a:br>
              <a:rPr lang="en-IN" sz="4900" dirty="0" smtClean="0">
                <a:ea typeface="Calibri"/>
                <a:cs typeface="Mangal"/>
              </a:rPr>
            </a:br>
            <a:r>
              <a:rPr lang="en-IN" sz="4900" dirty="0" smtClean="0">
                <a:ea typeface="Calibri"/>
                <a:cs typeface="Mangal"/>
              </a:rPr>
              <a:t>Girivyankatesh Hippargi, Pratap Reddy Maddigapu, Nitin Labhsetwar &amp; Sadhana Rayalu</a:t>
            </a:r>
            <a:br>
              <a:rPr lang="en-IN" sz="4900" dirty="0" smtClean="0">
                <a:ea typeface="Calibri"/>
                <a:cs typeface="Mangal"/>
              </a:rPr>
            </a:br>
            <a:r>
              <a:rPr lang="en-IN" sz="4900" dirty="0" smtClean="0">
                <a:ea typeface="Calibri"/>
                <a:cs typeface="Mangal"/>
              </a:rPr>
              <a:t>CSIR-NEERI, Nagpur, </a:t>
            </a:r>
            <a:br>
              <a:rPr lang="en-IN" sz="4900" dirty="0" smtClean="0">
                <a:ea typeface="Calibri"/>
                <a:cs typeface="Mangal"/>
              </a:rPr>
            </a:br>
            <a:r>
              <a:rPr lang="en-IN" sz="4900" dirty="0" smtClean="0">
                <a:ea typeface="Calibri"/>
                <a:cs typeface="Mangal"/>
              </a:rPr>
              <a:t>E-mail: </a:t>
            </a:r>
            <a:r>
              <a:rPr lang="en-IN" sz="4900" dirty="0" smtClean="0">
                <a:ea typeface="Calibri"/>
                <a:cs typeface="Mangal"/>
                <a:hlinkClick r:id="rId2"/>
              </a:rPr>
              <a:t>gk_hippargi@neeri.res.in</a:t>
            </a:r>
            <a:r>
              <a:rPr lang="en-IN" sz="4900" dirty="0" smtClean="0">
                <a:ea typeface="Calibri"/>
                <a:cs typeface="Mangal"/>
              </a:rPr>
              <a:t>, s_</a:t>
            </a:r>
            <a:r>
              <a:rPr lang="en-IN" sz="4900" dirty="0" smtClean="0">
                <a:ea typeface="Calibri"/>
                <a:cs typeface="Mangal"/>
                <a:hlinkClick r:id="rId3"/>
              </a:rPr>
              <a:t>rayalu@neeri.res.in</a:t>
            </a:r>
            <a:r>
              <a:rPr lang="en-IN" sz="4900" dirty="0" smtClean="0">
                <a:ea typeface="Calibri"/>
                <a:cs typeface="Mangal"/>
              </a:rPr>
              <a:t/>
            </a:r>
            <a:br>
              <a:rPr lang="en-IN" sz="4900" dirty="0" smtClean="0">
                <a:ea typeface="Calibri"/>
                <a:cs typeface="Mangal"/>
              </a:rPr>
            </a:br>
            <a:r>
              <a:rPr lang="en-IN" sz="4900" dirty="0">
                <a:ea typeface="Calibri"/>
                <a:cs typeface="Mangal"/>
              </a:rPr>
              <a:t/>
            </a:r>
            <a:br>
              <a:rPr lang="en-IN" sz="4900" dirty="0">
                <a:ea typeface="Calibri"/>
                <a:cs typeface="Mangal"/>
              </a:rPr>
            </a:br>
            <a:r>
              <a:rPr lang="en-IN" sz="10900" dirty="0" smtClean="0"/>
              <a:t/>
            </a:r>
            <a:br>
              <a:rPr lang="en-IN" sz="10900" dirty="0" smtClean="0"/>
            </a:br>
            <a:r>
              <a:rPr lang="en-IN" sz="4900" dirty="0" smtClean="0">
                <a:ea typeface="Calibri"/>
                <a:cs typeface="Mangal"/>
              </a:rPr>
              <a:t/>
            </a:r>
            <a:br>
              <a:rPr lang="en-IN" sz="4900" dirty="0" smtClean="0">
                <a:ea typeface="Calibri"/>
                <a:cs typeface="Mangal"/>
              </a:rPr>
            </a:br>
            <a:endParaRPr lang="en-IN" sz="9800" dirty="0"/>
          </a:p>
        </p:txBody>
      </p:sp>
      <p:sp>
        <p:nvSpPr>
          <p:cNvPr id="5" name="Text Placeholder 4"/>
          <p:cNvSpPr>
            <a:spLocks noGrp="1"/>
          </p:cNvSpPr>
          <p:nvPr>
            <p:ph type="body" idx="1"/>
          </p:nvPr>
        </p:nvSpPr>
        <p:spPr>
          <a:xfrm>
            <a:off x="1453644" y="7315200"/>
            <a:ext cx="14624556" cy="7010400"/>
          </a:xfrm>
        </p:spPr>
        <p:txBody>
          <a:bodyPr tIns="36000" bIns="36000" anchor="t" anchorCtr="1">
            <a:normAutofit fontScale="62500" lnSpcReduction="20000"/>
          </a:bodyPr>
          <a:lstStyle/>
          <a:p>
            <a:pPr algn="ctr">
              <a:lnSpc>
                <a:spcPct val="200000"/>
              </a:lnSpc>
              <a:spcBef>
                <a:spcPts val="0"/>
              </a:spcBef>
            </a:pPr>
            <a:r>
              <a:rPr lang="en-US" sz="6400" dirty="0">
                <a:latin typeface="Times New Roman"/>
                <a:ea typeface="Calibri"/>
                <a:cs typeface="Mangal"/>
              </a:rPr>
              <a:t>Abstracts</a:t>
            </a:r>
            <a:endParaRPr lang="en-IN" sz="6400" dirty="0">
              <a:ea typeface="Calibri"/>
              <a:cs typeface="Mangal"/>
            </a:endParaRPr>
          </a:p>
          <a:p>
            <a:pPr algn="just"/>
            <a:r>
              <a:rPr lang="en-US" sz="4400" b="0" dirty="0" smtClean="0">
                <a:effectLst/>
                <a:latin typeface="Times New Roman"/>
                <a:ea typeface="Calibri"/>
              </a:rPr>
              <a:t>This work deals with the study of photodeposition (PD) of gold nanoparticles (AuNPs) on TiO</a:t>
            </a:r>
            <a:r>
              <a:rPr lang="en-US" sz="4400" b="0" baseline="-25000" dirty="0" smtClean="0">
                <a:effectLst/>
                <a:latin typeface="Times New Roman"/>
                <a:ea typeface="Calibri"/>
              </a:rPr>
              <a:t>2</a:t>
            </a:r>
            <a:r>
              <a:rPr lang="en-US" sz="4400" b="0" dirty="0" smtClean="0">
                <a:effectLst/>
                <a:latin typeface="Times New Roman"/>
                <a:ea typeface="Calibri"/>
              </a:rPr>
              <a:t> by using different illumination sources, </a:t>
            </a:r>
            <a:r>
              <a:rPr lang="en-US" sz="4400" b="0" dirty="0" smtClean="0">
                <a:solidFill>
                  <a:srgbClr val="2E2E2E"/>
                </a:solidFill>
                <a:effectLst/>
                <a:latin typeface="Times New Roman"/>
                <a:ea typeface="Arial Unicode MS"/>
              </a:rPr>
              <a:t>Medium pressure Mercury lamp (ML), Solar Simulator equipped with AM 1.5 (SL) &amp; Tungsten lamp</a:t>
            </a:r>
            <a:r>
              <a:rPr lang="en-US" sz="4400" b="0" dirty="0" smtClean="0">
                <a:effectLst/>
                <a:latin typeface="Times New Roman"/>
                <a:ea typeface="Calibri"/>
              </a:rPr>
              <a:t> (WL). </a:t>
            </a:r>
            <a:r>
              <a:rPr lang="en-US" sz="4400" b="0" dirty="0" smtClean="0">
                <a:solidFill>
                  <a:srgbClr val="2E2E2E"/>
                </a:solidFill>
                <a:effectLst/>
                <a:latin typeface="Times New Roman"/>
                <a:ea typeface="Arial Unicode MS"/>
              </a:rPr>
              <a:t>Different particle size of AuNPs on TiO</a:t>
            </a:r>
            <a:r>
              <a:rPr lang="en-US" sz="4400" b="0" baseline="-25000" dirty="0" smtClean="0">
                <a:solidFill>
                  <a:srgbClr val="2E2E2E"/>
                </a:solidFill>
                <a:effectLst/>
                <a:latin typeface="Times New Roman"/>
                <a:ea typeface="Arial Unicode MS"/>
              </a:rPr>
              <a:t>2</a:t>
            </a:r>
            <a:r>
              <a:rPr lang="en-US" sz="4400" b="0" dirty="0" smtClean="0">
                <a:solidFill>
                  <a:srgbClr val="2E2E2E"/>
                </a:solidFill>
                <a:effectLst/>
                <a:latin typeface="Times New Roman"/>
                <a:ea typeface="Arial Unicode MS"/>
              </a:rPr>
              <a:t> were obtained by photodeposition method under different illumination sources, which clearly proves the influence of light source on the synthesis of Au-TiO</a:t>
            </a:r>
            <a:r>
              <a:rPr lang="en-US" sz="4400" b="0" baseline="-25000" dirty="0" smtClean="0">
                <a:solidFill>
                  <a:srgbClr val="2E2E2E"/>
                </a:solidFill>
                <a:effectLst/>
                <a:latin typeface="Times New Roman"/>
                <a:ea typeface="Arial Unicode MS"/>
              </a:rPr>
              <a:t>2</a:t>
            </a:r>
            <a:r>
              <a:rPr lang="en-US" sz="4400" b="0" dirty="0" smtClean="0">
                <a:solidFill>
                  <a:srgbClr val="2E2E2E"/>
                </a:solidFill>
                <a:effectLst/>
                <a:latin typeface="Times New Roman"/>
                <a:ea typeface="Arial Unicode MS"/>
              </a:rPr>
              <a:t>. </a:t>
            </a:r>
            <a:r>
              <a:rPr lang="en-US" sz="4400" b="0" dirty="0" smtClean="0">
                <a:effectLst/>
                <a:latin typeface="Times New Roman"/>
                <a:ea typeface="Calibri"/>
              </a:rPr>
              <a:t>The plasmonic activity of Au-TiO</a:t>
            </a:r>
            <a:r>
              <a:rPr lang="en-US" sz="4400" b="0" baseline="-25000" dirty="0" smtClean="0">
                <a:effectLst/>
                <a:latin typeface="Times New Roman"/>
                <a:ea typeface="Calibri"/>
              </a:rPr>
              <a:t>2</a:t>
            </a:r>
            <a:r>
              <a:rPr lang="en-US" sz="4400" b="0" dirty="0" smtClean="0">
                <a:effectLst/>
                <a:latin typeface="Times New Roman"/>
                <a:ea typeface="Calibri"/>
              </a:rPr>
              <a:t> photocatalyst for water splitting reaction was observed to be strongly influenced by the particle size of Au as well as illumination source. </a:t>
            </a:r>
            <a:r>
              <a:rPr lang="en-US" sz="4400" b="0" dirty="0" smtClean="0">
                <a:solidFill>
                  <a:srgbClr val="2E2E2E"/>
                </a:solidFill>
                <a:effectLst/>
                <a:latin typeface="Times New Roman"/>
                <a:ea typeface="Arial Unicode MS"/>
              </a:rPr>
              <a:t>Amongst the three different illumination sources used, smallest particle size for AuNP-TiO</a:t>
            </a:r>
            <a:r>
              <a:rPr lang="en-US" sz="4400" b="0" baseline="-25000" dirty="0" smtClean="0">
                <a:solidFill>
                  <a:srgbClr val="2E2E2E"/>
                </a:solidFill>
                <a:effectLst/>
                <a:latin typeface="Times New Roman"/>
                <a:ea typeface="Arial Unicode MS"/>
              </a:rPr>
              <a:t>2</a:t>
            </a:r>
            <a:r>
              <a:rPr lang="en-US" sz="4400" b="0" dirty="0" smtClean="0">
                <a:solidFill>
                  <a:srgbClr val="2E2E2E"/>
                </a:solidFill>
                <a:effectLst/>
                <a:latin typeface="Times New Roman"/>
                <a:ea typeface="Arial Unicode MS"/>
              </a:rPr>
              <a:t> were observed under ML followed by SL and WL, as revealed by TEM analysis.  Different illumination sources were also investigated to evaluate the activity of Au-TiO</a:t>
            </a:r>
            <a:r>
              <a:rPr lang="en-US" sz="4400" b="0" baseline="-25000" dirty="0" smtClean="0">
                <a:solidFill>
                  <a:srgbClr val="2E2E2E"/>
                </a:solidFill>
                <a:effectLst/>
                <a:latin typeface="Times New Roman"/>
                <a:ea typeface="Arial Unicode MS"/>
              </a:rPr>
              <a:t>2 </a:t>
            </a:r>
            <a:r>
              <a:rPr lang="en-US" sz="4400" b="0" dirty="0" smtClean="0">
                <a:solidFill>
                  <a:srgbClr val="2E2E2E"/>
                </a:solidFill>
                <a:effectLst/>
                <a:latin typeface="Times New Roman"/>
                <a:ea typeface="Arial Unicode MS"/>
              </a:rPr>
              <a:t>samples thus prepared under different illumination conditions. The order of hydrogen evolution rate (HER) observed for Au-TiO</a:t>
            </a:r>
            <a:r>
              <a:rPr lang="en-US" sz="4400" b="0" baseline="-25000" dirty="0" smtClean="0">
                <a:solidFill>
                  <a:srgbClr val="2E2E2E"/>
                </a:solidFill>
                <a:effectLst/>
                <a:latin typeface="Times New Roman"/>
                <a:ea typeface="Arial Unicode MS"/>
              </a:rPr>
              <a:t>2 </a:t>
            </a:r>
            <a:r>
              <a:rPr lang="en-US" sz="4400" b="0" dirty="0" smtClean="0">
                <a:solidFill>
                  <a:srgbClr val="2E2E2E"/>
                </a:solidFill>
                <a:effectLst/>
                <a:latin typeface="Times New Roman"/>
                <a:ea typeface="Arial Unicode MS"/>
              </a:rPr>
              <a:t>with different source of illuminations is ML &gt; SL &gt; WL. The highest HER of 1709 µmol/h was observed for Au-TiO</a:t>
            </a:r>
            <a:r>
              <a:rPr lang="en-US" sz="4400" b="0" baseline="-25000" dirty="0" smtClean="0">
                <a:solidFill>
                  <a:srgbClr val="2E2E2E"/>
                </a:solidFill>
                <a:effectLst/>
                <a:latin typeface="Times New Roman"/>
                <a:ea typeface="Arial Unicode MS"/>
              </a:rPr>
              <a:t>2</a:t>
            </a:r>
            <a:r>
              <a:rPr lang="en-US" sz="4400" b="0" dirty="0" smtClean="0">
                <a:solidFill>
                  <a:srgbClr val="2E2E2E"/>
                </a:solidFill>
                <a:effectLst/>
                <a:latin typeface="Times New Roman"/>
                <a:ea typeface="Arial Unicode MS"/>
              </a:rPr>
              <a:t>, which was synthesized and evaluated under ML irradiation. This may be explained on the basis of reduced catalytic activity and photothermal effect of Au nanoparticles with increasing particle size. </a:t>
            </a:r>
            <a:endParaRPr lang="en-IN" sz="4400" b="0" dirty="0"/>
          </a:p>
        </p:txBody>
      </p:sp>
      <p:sp>
        <p:nvSpPr>
          <p:cNvPr id="6" name="Content Placeholder 5"/>
          <p:cNvSpPr>
            <a:spLocks noGrp="1"/>
          </p:cNvSpPr>
          <p:nvPr>
            <p:ph sz="half" idx="2"/>
          </p:nvPr>
        </p:nvSpPr>
        <p:spPr>
          <a:xfrm>
            <a:off x="1447800" y="13919201"/>
            <a:ext cx="14965680" cy="4597399"/>
          </a:xfrm>
        </p:spPr>
        <p:txBody>
          <a:bodyPr>
            <a:normAutofit/>
          </a:bodyPr>
          <a:lstStyle/>
          <a:p>
            <a:pPr marL="0" indent="0">
              <a:buNone/>
            </a:pPr>
            <a:r>
              <a:rPr lang="en-US" sz="4000" b="1" dirty="0" smtClean="0">
                <a:effectLst/>
                <a:latin typeface="Times New Roman"/>
                <a:ea typeface="Calibri"/>
              </a:rPr>
              <a:t>Materials </a:t>
            </a:r>
            <a:r>
              <a:rPr lang="en-US" sz="4000" b="1" dirty="0" smtClean="0">
                <a:latin typeface="Times New Roman"/>
                <a:ea typeface="Calibri"/>
              </a:rPr>
              <a:t>Characterization &amp; study</a:t>
            </a:r>
            <a:endParaRPr lang="en-US" sz="4000" b="1" dirty="0" smtClean="0">
              <a:effectLst/>
              <a:latin typeface="Times New Roman"/>
              <a:ea typeface="Calibri"/>
            </a:endParaRPr>
          </a:p>
          <a:p>
            <a:pPr marL="0" indent="0" algn="just">
              <a:buNone/>
            </a:pPr>
            <a:r>
              <a:rPr lang="en-US" sz="2800" dirty="0" smtClean="0">
                <a:solidFill>
                  <a:srgbClr val="000000"/>
                </a:solidFill>
                <a:effectLst/>
                <a:latin typeface="Times New Roman"/>
                <a:ea typeface="Arial Unicode MS"/>
              </a:rPr>
              <a:t>TEM photographs, Fig.1 (</a:t>
            </a:r>
            <a:r>
              <a:rPr lang="en-US" sz="2800" dirty="0" smtClean="0">
                <a:solidFill>
                  <a:srgbClr val="000000"/>
                </a:solidFill>
                <a:effectLst/>
                <a:latin typeface="Times New Roman"/>
                <a:ea typeface="Calibri"/>
              </a:rPr>
              <a:t>a</a:t>
            </a:r>
            <a:r>
              <a:rPr lang="en-US" sz="2800" dirty="0" smtClean="0">
                <a:solidFill>
                  <a:srgbClr val="000000"/>
                </a:solidFill>
                <a:effectLst/>
                <a:latin typeface="Times New Roman"/>
                <a:ea typeface="Arial Unicode MS"/>
              </a:rPr>
              <a:t>, </a:t>
            </a:r>
            <a:r>
              <a:rPr lang="en-US" sz="2800" dirty="0" smtClean="0">
                <a:solidFill>
                  <a:srgbClr val="000000"/>
                </a:solidFill>
                <a:effectLst/>
                <a:latin typeface="Times New Roman"/>
                <a:ea typeface="Calibri"/>
              </a:rPr>
              <a:t>b</a:t>
            </a:r>
            <a:r>
              <a:rPr lang="en-US" sz="2800" dirty="0" smtClean="0">
                <a:solidFill>
                  <a:srgbClr val="000000"/>
                </a:solidFill>
                <a:effectLst/>
                <a:latin typeface="Times New Roman"/>
                <a:ea typeface="Arial Unicode MS"/>
              </a:rPr>
              <a:t>, </a:t>
            </a:r>
            <a:r>
              <a:rPr lang="en-US" sz="2800" dirty="0" smtClean="0">
                <a:solidFill>
                  <a:srgbClr val="000000"/>
                </a:solidFill>
                <a:effectLst/>
                <a:latin typeface="Times New Roman"/>
                <a:ea typeface="Calibri"/>
              </a:rPr>
              <a:t>c</a:t>
            </a:r>
            <a:r>
              <a:rPr lang="en-US" sz="2800" dirty="0" smtClean="0">
                <a:solidFill>
                  <a:srgbClr val="000000"/>
                </a:solidFill>
                <a:effectLst/>
                <a:latin typeface="Times New Roman"/>
                <a:ea typeface="Arial Unicode MS"/>
              </a:rPr>
              <a:t>) suggest that, Au is present in the form of nano particles and appears as dark spherical structures dispersed on the surface of TiO</a:t>
            </a:r>
            <a:r>
              <a:rPr lang="en-US" sz="2800" baseline="-25000" dirty="0" smtClean="0">
                <a:solidFill>
                  <a:srgbClr val="000000"/>
                </a:solidFill>
                <a:effectLst/>
                <a:latin typeface="Times New Roman"/>
                <a:ea typeface="Arial Unicode MS"/>
              </a:rPr>
              <a:t>2</a:t>
            </a:r>
            <a:r>
              <a:rPr lang="en-US" sz="2800" dirty="0" smtClean="0">
                <a:solidFill>
                  <a:srgbClr val="000000"/>
                </a:solidFill>
                <a:effectLst/>
                <a:latin typeface="Times New Roman"/>
                <a:ea typeface="Arial Unicode MS"/>
              </a:rPr>
              <a:t>. Particle size comparison chart Different light </a:t>
            </a:r>
            <a:r>
              <a:rPr lang="en-US" sz="2800" dirty="0" err="1" smtClean="0">
                <a:solidFill>
                  <a:srgbClr val="000000"/>
                </a:solidFill>
                <a:effectLst/>
                <a:latin typeface="Times New Roman"/>
                <a:ea typeface="Arial Unicode MS"/>
              </a:rPr>
              <a:t>Vs</a:t>
            </a:r>
            <a:r>
              <a:rPr lang="en-US" sz="2800" dirty="0" smtClean="0">
                <a:solidFill>
                  <a:srgbClr val="000000"/>
                </a:solidFill>
                <a:effectLst/>
                <a:latin typeface="Times New Roman"/>
                <a:ea typeface="Arial Unicode MS"/>
              </a:rPr>
              <a:t> particle size shows that, the AuNPs of PC-1, PC-2 &amp; PC-3 are in the size range of </a:t>
            </a:r>
            <a:r>
              <a:rPr lang="en-US" sz="2800" dirty="0" smtClean="0">
                <a:effectLst/>
                <a:latin typeface="Times New Roman"/>
                <a:ea typeface="Times New Roman"/>
              </a:rPr>
              <a:t>≈5 to 23 (Average ≈14 nm), ≈10 to 30 (Average ≈ 19nm) and ≈11 to 43 (Average ≈ 22nm) </a:t>
            </a:r>
            <a:r>
              <a:rPr lang="en-US" sz="2800" dirty="0" smtClean="0">
                <a:solidFill>
                  <a:srgbClr val="000000"/>
                </a:solidFill>
                <a:effectLst/>
                <a:latin typeface="Times New Roman"/>
                <a:ea typeface="Arial Unicode MS"/>
              </a:rPr>
              <a:t>respectively. Out of three photocatalysts investigated, Au-NPs  prepared by ML irradiation are the smallest in size and have good</a:t>
            </a:r>
            <a:r>
              <a:rPr lang="en-US" sz="2800" dirty="0" smtClean="0">
                <a:solidFill>
                  <a:srgbClr val="000000"/>
                </a:solidFill>
                <a:effectLst/>
                <a:latin typeface="Times New Roman"/>
                <a:ea typeface="Calibri"/>
              </a:rPr>
              <a:t> </a:t>
            </a:r>
            <a:r>
              <a:rPr lang="en-US" sz="2800" dirty="0" smtClean="0">
                <a:solidFill>
                  <a:srgbClr val="000000"/>
                </a:solidFill>
                <a:effectLst/>
                <a:latin typeface="Times New Roman"/>
                <a:ea typeface="Arial Unicode MS"/>
              </a:rPr>
              <a:t>particle size distribution which could be due to the higher photon energy associated with more percent of UV radiations present in ML spectrum, thus efficiently reducing the Au ions on TiO</a:t>
            </a:r>
            <a:r>
              <a:rPr lang="en-US" sz="2800" baseline="-25000" dirty="0" smtClean="0">
                <a:solidFill>
                  <a:srgbClr val="000000"/>
                </a:solidFill>
                <a:effectLst/>
                <a:latin typeface="Times New Roman"/>
                <a:ea typeface="Arial Unicode MS"/>
              </a:rPr>
              <a:t>2</a:t>
            </a:r>
            <a:r>
              <a:rPr lang="en-US" sz="2800" dirty="0" smtClean="0">
                <a:solidFill>
                  <a:srgbClr val="000000"/>
                </a:solidFill>
                <a:effectLst/>
                <a:latin typeface="Times New Roman"/>
                <a:ea typeface="Arial Unicode MS"/>
              </a:rPr>
              <a:t> surface</a:t>
            </a:r>
            <a:endParaRPr lang="en-IN" sz="2800" dirty="0"/>
          </a:p>
        </p:txBody>
      </p:sp>
      <p:sp>
        <p:nvSpPr>
          <p:cNvPr id="9" name="Rectangle 8"/>
          <p:cNvSpPr/>
          <p:nvPr/>
        </p:nvSpPr>
        <p:spPr>
          <a:xfrm>
            <a:off x="2019300" y="31851600"/>
            <a:ext cx="13792200" cy="8125302"/>
          </a:xfrm>
          <a:prstGeom prst="rect">
            <a:avLst/>
          </a:prstGeom>
        </p:spPr>
        <p:txBody>
          <a:bodyPr wrap="square">
            <a:spAutoFit/>
          </a:bodyPr>
          <a:lstStyle/>
          <a:p>
            <a:pPr algn="just">
              <a:lnSpc>
                <a:spcPct val="200000"/>
              </a:lnSpc>
              <a:spcBef>
                <a:spcPts val="1200"/>
              </a:spcBef>
              <a:spcAft>
                <a:spcPts val="1200"/>
              </a:spcAft>
            </a:pPr>
            <a:r>
              <a:rPr lang="en-US" sz="2800" u="none" strike="noStrike" dirty="0" smtClean="0">
                <a:effectLst/>
                <a:latin typeface="Times New Roman" panose="02020603050405020304" pitchFamily="18" charset="0"/>
                <a:ea typeface="Calibri"/>
                <a:cs typeface="Times New Roman" panose="02020603050405020304" pitchFamily="18" charset="0"/>
              </a:rPr>
              <a:t> </a:t>
            </a:r>
            <a:r>
              <a:rPr lang="en-US" sz="3600" b="1" u="none" strike="noStrike" dirty="0" smtClean="0">
                <a:effectLst/>
                <a:latin typeface="Times New Roman" panose="02020603050405020304" pitchFamily="18" charset="0"/>
                <a:ea typeface="Calibri"/>
                <a:cs typeface="Times New Roman" panose="02020603050405020304" pitchFamily="18" charset="0"/>
              </a:rPr>
              <a:t>Effect of illumination source on photodeposition of AuNPs on TiO</a:t>
            </a:r>
            <a:r>
              <a:rPr lang="en-US" sz="3600" b="1" u="none" strike="noStrike" baseline="-25000" dirty="0" smtClean="0">
                <a:effectLst/>
                <a:latin typeface="Times New Roman" panose="02020603050405020304" pitchFamily="18" charset="0"/>
                <a:ea typeface="Calibri"/>
                <a:cs typeface="Times New Roman" panose="02020603050405020304" pitchFamily="18" charset="0"/>
              </a:rPr>
              <a:t>2</a:t>
            </a:r>
            <a:endParaRPr lang="en-IN" sz="3600" b="1" dirty="0">
              <a:latin typeface="Times New Roman" panose="02020603050405020304" pitchFamily="18" charset="0"/>
              <a:ea typeface="Calibri"/>
              <a:cs typeface="Times New Roman" panose="02020603050405020304" pitchFamily="18" charset="0"/>
            </a:endParaRPr>
          </a:p>
          <a:p>
            <a:pPr algn="just"/>
            <a:r>
              <a:rPr lang="en-US" sz="2800" u="none" strike="noStrike" dirty="0" smtClean="0">
                <a:effectLst/>
                <a:latin typeface="Times New Roman" panose="02020603050405020304" pitchFamily="18" charset="0"/>
                <a:ea typeface="Arial Unicode MS"/>
                <a:cs typeface="Times New Roman" panose="02020603050405020304" pitchFamily="18" charset="0"/>
              </a:rPr>
              <a:t>Three different light sources were employed to understand the effect of light illumination over the synthesis of AuNPs on surface of TiO</a:t>
            </a:r>
            <a:r>
              <a:rPr lang="en-US" sz="2800" u="none" strike="noStrike" baseline="-25000" dirty="0" smtClean="0">
                <a:effectLst/>
                <a:latin typeface="Times New Roman" panose="02020603050405020304" pitchFamily="18" charset="0"/>
                <a:ea typeface="Arial Unicode MS"/>
                <a:cs typeface="Times New Roman" panose="02020603050405020304" pitchFamily="18" charset="0"/>
              </a:rPr>
              <a:t>2 </a:t>
            </a:r>
            <a:r>
              <a:rPr lang="en-US" sz="2800" u="none" strike="noStrike" dirty="0" smtClean="0">
                <a:effectLst/>
                <a:latin typeface="Times New Roman" panose="02020603050405020304" pitchFamily="18" charset="0"/>
                <a:ea typeface="Arial Unicode MS"/>
                <a:cs typeface="Times New Roman" panose="02020603050405020304" pitchFamily="18" charset="0"/>
              </a:rPr>
              <a:t>using photodeposition method. The smallest particle size range of ≈5 to 23 nm (average ≈ 14) was achieved </a:t>
            </a:r>
            <a:r>
              <a:rPr lang="en-US" sz="3200" u="none" strike="noStrike" dirty="0" smtClean="0">
                <a:effectLst/>
                <a:latin typeface="Times New Roman"/>
                <a:ea typeface="Arial Unicode MS"/>
              </a:rPr>
              <a:t>with ML lamp, which is attributed to the high photon energy supplied by the UV spectrum, followed by ≈10 to 30 nm (average≈19) &amp; ≈11 to 43 nm (average≈21) for SL &amp; WL lamp respectively. </a:t>
            </a:r>
            <a:r>
              <a:rPr lang="en-US" sz="3200" u="none" strike="noStrike" dirty="0" smtClean="0">
                <a:effectLst/>
                <a:latin typeface="Times New Roman"/>
                <a:ea typeface="Calibri"/>
              </a:rPr>
              <a:t>Fig </a:t>
            </a:r>
            <a:r>
              <a:rPr lang="en-US" sz="3200" dirty="0">
                <a:latin typeface="Times New Roman"/>
                <a:ea typeface="Arial Unicode MS"/>
              </a:rPr>
              <a:t>3</a:t>
            </a:r>
            <a:r>
              <a:rPr lang="en-US" sz="3200" u="none" strike="noStrike" dirty="0" smtClean="0">
                <a:effectLst/>
                <a:latin typeface="Times New Roman"/>
                <a:ea typeface="Arial Unicode MS"/>
              </a:rPr>
              <a:t> shows graphical representation of different size of gold nanoparticles prepared with respect to the illumination sources. The results elucidate that UV radiation</a:t>
            </a:r>
            <a:r>
              <a:rPr lang="en-US" sz="3200" u="none" strike="noStrike" dirty="0" smtClean="0">
                <a:effectLst/>
                <a:latin typeface="Times New Roman"/>
                <a:ea typeface="Calibri"/>
              </a:rPr>
              <a:t> </a:t>
            </a:r>
            <a:r>
              <a:rPr lang="en-US" sz="3200" u="none" strike="noStrike" dirty="0" smtClean="0">
                <a:effectLst/>
                <a:latin typeface="Times New Roman"/>
                <a:ea typeface="Arial Unicode MS"/>
              </a:rPr>
              <a:t>facilitates high nucleation rate than the growth of AuNPs on TiO</a:t>
            </a:r>
            <a:r>
              <a:rPr lang="en-US" sz="3200" u="none" strike="noStrike" baseline="-25000" dirty="0" smtClean="0">
                <a:effectLst/>
                <a:latin typeface="Times New Roman"/>
                <a:ea typeface="Arial Unicode MS"/>
              </a:rPr>
              <a:t>2</a:t>
            </a:r>
            <a:r>
              <a:rPr lang="en-US" sz="3200" u="none" strike="noStrike" dirty="0" smtClean="0">
                <a:effectLst/>
                <a:latin typeface="Times New Roman"/>
                <a:ea typeface="Arial Unicode MS"/>
              </a:rPr>
              <a:t>, hence smaller size of AuNPs obtained using ML radiation source compared to SL and WL radiation sources. </a:t>
            </a:r>
            <a:r>
              <a:rPr lang="en-US" sz="3200" dirty="0" smtClean="0">
                <a:effectLst/>
                <a:latin typeface="Times New Roman"/>
                <a:ea typeface="Calibri"/>
              </a:rPr>
              <a:t>These results obtained using different light sources indicates that photocatalysts synthesized by photodeposition route is a light dependent phenomenon</a:t>
            </a:r>
            <a:r>
              <a:rPr lang="en-US" sz="3200" u="none" strike="noStrike" dirty="0" smtClean="0">
                <a:effectLst/>
                <a:latin typeface="Times New Roman"/>
                <a:ea typeface="Arial Unicode MS"/>
              </a:rPr>
              <a:t>. Among ML, SL and WL illumination sources used lower wavelength radiation percentage decreases in the trend ML &gt; SL &gt; WL. The results are consistent with the finding of DRS (Fig.4) and TEM analysis explained in </a:t>
            </a:r>
            <a:endParaRPr lang="en-IN" sz="3200" dirty="0"/>
          </a:p>
        </p:txBody>
      </p:sp>
      <p:sp>
        <p:nvSpPr>
          <p:cNvPr id="12" name="TextBox 11"/>
          <p:cNvSpPr txBox="1"/>
          <p:nvPr/>
        </p:nvSpPr>
        <p:spPr>
          <a:xfrm>
            <a:off x="17716500" y="6934200"/>
            <a:ext cx="12573000" cy="11587788"/>
          </a:xfrm>
          <a:prstGeom prst="rect">
            <a:avLst/>
          </a:prstGeom>
          <a:noFill/>
        </p:spPr>
        <p:txBody>
          <a:bodyPr wrap="square" rtlCol="0">
            <a:spAutoFit/>
          </a:bodyPr>
          <a:lstStyle/>
          <a:p>
            <a:pPr algn="just"/>
            <a:r>
              <a:rPr lang="en-IN" sz="3600" b="1" dirty="0" smtClean="0"/>
              <a:t>Performance of Au-TiO2 Photocatalyst prepared under different illumination conditions</a:t>
            </a:r>
          </a:p>
          <a:p>
            <a:pPr algn="just"/>
            <a:r>
              <a:rPr lang="en-IN" sz="2700" dirty="0" smtClean="0">
                <a:latin typeface="Times New Roman" panose="02020603050405020304" pitchFamily="18" charset="0"/>
                <a:cs typeface="Times New Roman" panose="02020603050405020304" pitchFamily="18" charset="0"/>
              </a:rPr>
              <a:t>The prepared Au-TiO2 photocatalysts having different average particle size of Au ≈14 nm (PC-1), ≈19 nm (PC-2) &amp; ≈21 nm (PC-3) under three different illuminations were employed to study their consequence impact on the photocatalytic activity for water splitting reaction. These photocatalysts were evaluated for photocatalytic hydrogen generation under three 400w illumination sources a) medium pressure mercury lamp b) solar simulator with AM 1.5 and 3) tungsten lamp.   </a:t>
            </a:r>
          </a:p>
          <a:p>
            <a:pPr algn="just"/>
            <a:r>
              <a:rPr lang="en-IN" sz="2700" dirty="0" smtClean="0">
                <a:latin typeface="Times New Roman" panose="02020603050405020304" pitchFamily="18" charset="0"/>
                <a:cs typeface="Times New Roman" panose="02020603050405020304" pitchFamily="18" charset="0"/>
              </a:rPr>
              <a:t>Amongst three photocatalysts, Au-TiO2 having average Au particle size of ≈14 nm (range ≈5 to 23 nm) is showing best photocatalytic performance in all the three illumination sources, possibly due to the smaller Au nanoparticles as compared to others. The size of Au nanoparticles and illumination source appears to play significant role in the presence of all the three illumination conditions. The surface </a:t>
            </a:r>
            <a:r>
              <a:rPr lang="en-IN" sz="2700" dirty="0" err="1" smtClean="0">
                <a:latin typeface="Times New Roman" panose="02020603050405020304" pitchFamily="18" charset="0"/>
                <a:cs typeface="Times New Roman" panose="02020603050405020304" pitchFamily="18" charset="0"/>
              </a:rPr>
              <a:t>plasmon</a:t>
            </a:r>
            <a:r>
              <a:rPr lang="en-IN" sz="2700" dirty="0" smtClean="0">
                <a:latin typeface="Times New Roman" panose="02020603050405020304" pitchFamily="18" charset="0"/>
                <a:cs typeface="Times New Roman" panose="02020603050405020304" pitchFamily="18" charset="0"/>
              </a:rPr>
              <a:t> resonance (SPR) property showed by Au particles increases the optical properties of Au nanoparticles such as optical absorption and optical scattering. These properties largely dependent on the size of nanoparticles. Bigger the AuNPs size, more the optical scattering, thus photothermal effect will also be decreased with decrease in the light absorption. The results are in covenant with respect to the outcome of UV-DRS and TEM results. </a:t>
            </a:r>
          </a:p>
          <a:p>
            <a:pPr algn="just"/>
            <a:r>
              <a:rPr lang="en-IN" sz="2700" dirty="0" smtClean="0">
                <a:latin typeface="Times New Roman" panose="02020603050405020304" pitchFamily="18" charset="0"/>
                <a:cs typeface="Times New Roman" panose="02020603050405020304" pitchFamily="18" charset="0"/>
              </a:rPr>
              <a:t>This can be attributed to – </a:t>
            </a:r>
          </a:p>
          <a:p>
            <a:pPr algn="just"/>
            <a:r>
              <a:rPr lang="en-IN" sz="2700" dirty="0" smtClean="0">
                <a:latin typeface="Times New Roman" panose="02020603050405020304" pitchFamily="18" charset="0"/>
                <a:cs typeface="Times New Roman" panose="02020603050405020304" pitchFamily="18" charset="0"/>
              </a:rPr>
              <a:t>          i) Subwavelength metallic particles function as effective light harvesting agents, which absorb optical radiation due to the surface Plasmon (collective oscillations of delocalized conduction  electrons) and</a:t>
            </a:r>
          </a:p>
          <a:p>
            <a:pPr algn="just"/>
            <a:r>
              <a:rPr lang="en-IN" sz="2700" dirty="0" smtClean="0">
                <a:latin typeface="Times New Roman" panose="02020603050405020304" pitchFamily="18" charset="0"/>
                <a:cs typeface="Times New Roman" panose="02020603050405020304" pitchFamily="18" charset="0"/>
              </a:rPr>
              <a:t>           ii) Metal NPs on absorption of light are excited and some energy is remitted through scattering of light and some energy is dissipated through Landau (nonradiative) damping with significant increase in temperature on the surface of the particles thus facilitating </a:t>
            </a:r>
            <a:r>
              <a:rPr lang="en-IN" sz="2700" dirty="0" err="1" smtClean="0">
                <a:latin typeface="Times New Roman" panose="02020603050405020304" pitchFamily="18" charset="0"/>
                <a:cs typeface="Times New Roman" panose="02020603050405020304" pitchFamily="18" charset="0"/>
              </a:rPr>
              <a:t>photothermal</a:t>
            </a:r>
            <a:r>
              <a:rPr lang="en-IN" sz="2700" dirty="0" smtClean="0">
                <a:latin typeface="Times New Roman" panose="02020603050405020304" pitchFamily="18" charset="0"/>
                <a:cs typeface="Times New Roman" panose="02020603050405020304" pitchFamily="18" charset="0"/>
              </a:rPr>
              <a:t> catalysis. </a:t>
            </a:r>
          </a:p>
          <a:p>
            <a:pPr algn="just"/>
            <a:r>
              <a:rPr lang="en-IN" sz="2700" dirty="0" smtClean="0">
                <a:latin typeface="Times New Roman" panose="02020603050405020304" pitchFamily="18" charset="0"/>
                <a:cs typeface="Times New Roman" panose="02020603050405020304" pitchFamily="18" charset="0"/>
              </a:rPr>
              <a:t>. </a:t>
            </a:r>
            <a:endParaRPr lang="en-IN" sz="2700" dirty="0">
              <a:latin typeface="Times New Roman" panose="02020603050405020304" pitchFamily="18" charset="0"/>
              <a:cs typeface="Times New Roman" panose="02020603050405020304" pitchFamily="18" charset="0"/>
            </a:endParaRPr>
          </a:p>
        </p:txBody>
      </p:sp>
      <p:sp>
        <p:nvSpPr>
          <p:cNvPr id="15" name="TextBox 14"/>
          <p:cNvSpPr txBox="1"/>
          <p:nvPr/>
        </p:nvSpPr>
        <p:spPr>
          <a:xfrm>
            <a:off x="17534019" y="35585400"/>
            <a:ext cx="12801600" cy="4585871"/>
          </a:xfrm>
          <a:prstGeom prst="rect">
            <a:avLst/>
          </a:prstGeom>
          <a:noFill/>
        </p:spPr>
        <p:txBody>
          <a:bodyPr wrap="square" rtlCol="0">
            <a:spAutoFit/>
          </a:bodyPr>
          <a:lstStyle/>
          <a:p>
            <a:r>
              <a:rPr lang="en-IN" sz="2400" dirty="0" smtClean="0"/>
              <a:t>	</a:t>
            </a:r>
            <a:r>
              <a:rPr lang="en-IN" sz="4000" b="1" dirty="0" smtClean="0"/>
              <a:t>Conclusion</a:t>
            </a:r>
          </a:p>
          <a:p>
            <a:pPr algn="just"/>
            <a:r>
              <a:rPr lang="en-IN" sz="2800" dirty="0" smtClean="0"/>
              <a:t>The average Au particle size of ≈14 nm was obtained with high photon energy supply of UV-Vis rich source </a:t>
            </a:r>
            <a:r>
              <a:rPr lang="en-IN" sz="2800" dirty="0" err="1" smtClean="0"/>
              <a:t>i.e</a:t>
            </a:r>
            <a:r>
              <a:rPr lang="en-IN" sz="2800" dirty="0" smtClean="0"/>
              <a:t> medium pressure mercury lamp which appears to be best for synthesis of Au-TiO2, than the solar lamp and tungsten lamp illumination source. The significant enhancement in the photoactivity of medium pressure mercury lamp (ML) induced Au-TiO2 photocatalyst is attributed to the smaller AuNPs having pronounced photocatalytic and photothermal properties. Thus it is apparent  that photodeposition using medium pressure mercury lamp (ML) illumination source is a promising approach to synthesize such photocatalysts, while more importantly the size of nanoparticles and related photocatalytic properties can be tailored using this simple technique. </a:t>
            </a:r>
            <a:endParaRPr lang="en-IN" sz="2800" dirty="0"/>
          </a:p>
        </p:txBody>
      </p:sp>
      <p:sp>
        <p:nvSpPr>
          <p:cNvPr id="20" name="TextBox 19"/>
          <p:cNvSpPr txBox="1"/>
          <p:nvPr/>
        </p:nvSpPr>
        <p:spPr>
          <a:xfrm>
            <a:off x="17076819" y="27311994"/>
            <a:ext cx="13258800" cy="3231654"/>
          </a:xfrm>
          <a:prstGeom prst="rect">
            <a:avLst/>
          </a:prstGeom>
          <a:noFill/>
        </p:spPr>
        <p:txBody>
          <a:bodyPr wrap="square" rtlCol="0">
            <a:spAutoFit/>
          </a:bodyPr>
          <a:lstStyle/>
          <a:p>
            <a:r>
              <a:rPr lang="en-IN" sz="4000" b="1" dirty="0" smtClean="0"/>
              <a:t>Photocatalytic water splitting reaction mechanism</a:t>
            </a:r>
          </a:p>
          <a:p>
            <a:pPr algn="just"/>
            <a:r>
              <a:rPr lang="en-IN" sz="2800" dirty="0" smtClean="0"/>
              <a:t>AuNPs enhances the photocatalytic activity not only due to their role as a co-catalyst, but also due to the plasmonic effect exhibited by them. It is well observed that under different illumination source it shows the different energy transfer mechanism. The interaction with electromagnetic light forms two types of electromagnetic transitions, one interband transitions and other intraband transitions [36,37]. </a:t>
            </a:r>
          </a:p>
          <a:p>
            <a:pPr algn="just"/>
            <a:endParaRPr lang="en-IN" sz="2400" dirty="0"/>
          </a:p>
        </p:txBody>
      </p:sp>
      <p:pic>
        <p:nvPicPr>
          <p:cNvPr id="1031"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716500" y="30175200"/>
            <a:ext cx="5257800" cy="45266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164800" y="30071851"/>
            <a:ext cx="5524500" cy="47333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3"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003533" y="26250618"/>
            <a:ext cx="7118881" cy="53544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4" name="Picture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60322" y="1676400"/>
            <a:ext cx="3408363" cy="3444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5" name="Picture 1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902776" y="2021981"/>
            <a:ext cx="3034423" cy="27537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3" name="Group 12"/>
          <p:cNvGrpSpPr/>
          <p:nvPr/>
        </p:nvGrpSpPr>
        <p:grpSpPr>
          <a:xfrm>
            <a:off x="1905000" y="18969246"/>
            <a:ext cx="14672537" cy="13143964"/>
            <a:chOff x="1905000" y="18969246"/>
            <a:chExt cx="14672537" cy="13143964"/>
          </a:xfrm>
        </p:grpSpPr>
        <p:pic>
          <p:nvPicPr>
            <p:cNvPr id="1026"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001253" y="18969246"/>
              <a:ext cx="6324600" cy="74159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905000" y="26910740"/>
              <a:ext cx="6044530" cy="46942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13"/>
            <p:cNvPicPr/>
            <p:nvPr/>
          </p:nvPicPr>
          <p:blipFill>
            <a:blip r:embed="rId11">
              <a:extLst>
                <a:ext uri="{28A0092B-C50C-407E-A947-70E740481C1C}">
                  <a14:useLocalDpi xmlns:a14="http://schemas.microsoft.com/office/drawing/2010/main" val="0"/>
                </a:ext>
              </a:extLst>
            </a:blip>
            <a:srcRect/>
            <a:stretch>
              <a:fillRect/>
            </a:stretch>
          </p:blipFill>
          <p:spPr bwMode="auto">
            <a:xfrm>
              <a:off x="9286374" y="18969246"/>
              <a:ext cx="6553200" cy="6072090"/>
            </a:xfrm>
            <a:prstGeom prst="rect">
              <a:avLst/>
            </a:prstGeom>
            <a:noFill/>
          </p:spPr>
        </p:pic>
        <p:sp>
          <p:nvSpPr>
            <p:cNvPr id="3" name="Rectangle 2"/>
            <p:cNvSpPr/>
            <p:nvPr/>
          </p:nvSpPr>
          <p:spPr>
            <a:xfrm>
              <a:off x="1905000" y="26434526"/>
              <a:ext cx="4953000" cy="523220"/>
            </a:xfrm>
            <a:prstGeom prst="rect">
              <a:avLst/>
            </a:prstGeom>
          </p:spPr>
          <p:txBody>
            <a:bodyPr wrap="square">
              <a:spAutoFit/>
            </a:bodyPr>
            <a:lstStyle/>
            <a:p>
              <a:r>
                <a:rPr lang="en-US" sz="2800" dirty="0">
                  <a:solidFill>
                    <a:srgbClr val="000000"/>
                  </a:solidFill>
                  <a:latin typeface="Times New Roman"/>
                  <a:ea typeface="Arial Unicode MS"/>
                </a:rPr>
                <a:t>Fig.1 (</a:t>
              </a:r>
              <a:r>
                <a:rPr lang="en-US" sz="2800" dirty="0">
                  <a:solidFill>
                    <a:srgbClr val="000000"/>
                  </a:solidFill>
                  <a:latin typeface="Times New Roman"/>
                  <a:ea typeface="Calibri"/>
                </a:rPr>
                <a:t>a</a:t>
              </a:r>
              <a:r>
                <a:rPr lang="en-US" sz="2800" dirty="0">
                  <a:solidFill>
                    <a:srgbClr val="000000"/>
                  </a:solidFill>
                  <a:latin typeface="Times New Roman"/>
                  <a:ea typeface="Arial Unicode MS"/>
                </a:rPr>
                <a:t>, </a:t>
              </a:r>
              <a:r>
                <a:rPr lang="en-US" sz="2800" dirty="0">
                  <a:solidFill>
                    <a:srgbClr val="000000"/>
                  </a:solidFill>
                  <a:latin typeface="Times New Roman"/>
                  <a:ea typeface="Calibri"/>
                </a:rPr>
                <a:t>b</a:t>
              </a:r>
              <a:r>
                <a:rPr lang="en-US" sz="2800" dirty="0">
                  <a:solidFill>
                    <a:srgbClr val="000000"/>
                  </a:solidFill>
                  <a:latin typeface="Times New Roman"/>
                  <a:ea typeface="Arial Unicode MS"/>
                </a:rPr>
                <a:t>, </a:t>
              </a:r>
              <a:r>
                <a:rPr lang="en-US" sz="2800" dirty="0">
                  <a:solidFill>
                    <a:srgbClr val="000000"/>
                  </a:solidFill>
                  <a:latin typeface="Times New Roman"/>
                  <a:ea typeface="Calibri"/>
                </a:rPr>
                <a:t>c</a:t>
              </a:r>
              <a:r>
                <a:rPr lang="en-US" sz="2800" dirty="0">
                  <a:solidFill>
                    <a:srgbClr val="000000"/>
                  </a:solidFill>
                  <a:latin typeface="Times New Roman"/>
                  <a:ea typeface="Arial Unicode MS"/>
                </a:rPr>
                <a:t>) </a:t>
              </a:r>
              <a:r>
                <a:rPr lang="en-US" sz="2800" dirty="0" smtClean="0">
                  <a:solidFill>
                    <a:srgbClr val="000000"/>
                  </a:solidFill>
                  <a:latin typeface="Times New Roman"/>
                  <a:ea typeface="Arial Unicode MS"/>
                </a:rPr>
                <a:t>TEM photographs</a:t>
              </a:r>
              <a:endParaRPr lang="en-IN" dirty="0"/>
            </a:p>
          </p:txBody>
        </p:sp>
        <p:sp>
          <p:nvSpPr>
            <p:cNvPr id="7" name="TextBox 6"/>
            <p:cNvSpPr txBox="1"/>
            <p:nvPr/>
          </p:nvSpPr>
          <p:spPr>
            <a:xfrm>
              <a:off x="2554706" y="31589990"/>
              <a:ext cx="5791200" cy="523220"/>
            </a:xfrm>
            <a:prstGeom prst="rect">
              <a:avLst/>
            </a:prstGeom>
            <a:noFill/>
          </p:spPr>
          <p:txBody>
            <a:bodyPr wrap="square" rtlCol="0">
              <a:spAutoFit/>
            </a:bodyPr>
            <a:lstStyle/>
            <a:p>
              <a:r>
                <a:rPr lang="en-IN" sz="2800" dirty="0" smtClean="0">
                  <a:latin typeface="Times New Roman" pitchFamily="18" charset="0"/>
                  <a:cs typeface="Times New Roman" pitchFamily="18" charset="0"/>
                </a:rPr>
                <a:t>Fig.2 Particle size comparison chart</a:t>
              </a:r>
              <a:endParaRPr lang="en-IN" sz="2800" dirty="0">
                <a:latin typeface="Times New Roman" pitchFamily="18" charset="0"/>
                <a:cs typeface="Times New Roman" pitchFamily="18" charset="0"/>
              </a:endParaRPr>
            </a:p>
          </p:txBody>
        </p:sp>
        <p:sp>
          <p:nvSpPr>
            <p:cNvPr id="10" name="TextBox 9"/>
            <p:cNvSpPr txBox="1"/>
            <p:nvPr/>
          </p:nvSpPr>
          <p:spPr>
            <a:xfrm>
              <a:off x="9286374" y="25307949"/>
              <a:ext cx="7291163" cy="1077218"/>
            </a:xfrm>
            <a:prstGeom prst="rect">
              <a:avLst/>
            </a:prstGeom>
            <a:noFill/>
          </p:spPr>
          <p:txBody>
            <a:bodyPr wrap="none" rtlCol="0">
              <a:spAutoFit/>
            </a:bodyPr>
            <a:lstStyle/>
            <a:p>
              <a:r>
                <a:rPr lang="en-US" sz="3200" dirty="0">
                  <a:solidFill>
                    <a:prstClr val="black"/>
                  </a:solidFill>
                  <a:latin typeface="Times New Roman"/>
                  <a:ea typeface="Calibri"/>
                </a:rPr>
                <a:t>Fig </a:t>
              </a:r>
              <a:r>
                <a:rPr lang="en-US" sz="3200" dirty="0">
                  <a:solidFill>
                    <a:prstClr val="black"/>
                  </a:solidFill>
                  <a:latin typeface="Times New Roman"/>
                  <a:ea typeface="Arial Unicode MS"/>
                </a:rPr>
                <a:t>3 </a:t>
              </a:r>
              <a:r>
                <a:rPr lang="en-US" sz="3200" dirty="0" smtClean="0">
                  <a:solidFill>
                    <a:prstClr val="black"/>
                  </a:solidFill>
                  <a:latin typeface="Times New Roman"/>
                  <a:ea typeface="Arial Unicode MS"/>
                </a:rPr>
                <a:t>Different </a:t>
              </a:r>
              <a:r>
                <a:rPr lang="en-US" sz="3200" dirty="0">
                  <a:solidFill>
                    <a:prstClr val="black"/>
                  </a:solidFill>
                  <a:latin typeface="Times New Roman"/>
                  <a:ea typeface="Arial Unicode MS"/>
                </a:rPr>
                <a:t>size of </a:t>
              </a:r>
              <a:r>
                <a:rPr lang="en-US" sz="3200" dirty="0" err="1" smtClean="0">
                  <a:solidFill>
                    <a:prstClr val="black"/>
                  </a:solidFill>
                  <a:latin typeface="Times New Roman"/>
                  <a:ea typeface="Arial Unicode MS"/>
                </a:rPr>
                <a:t>AuNPs</a:t>
              </a:r>
              <a:r>
                <a:rPr lang="en-US" sz="3200" dirty="0" smtClean="0">
                  <a:solidFill>
                    <a:prstClr val="black"/>
                  </a:solidFill>
                  <a:latin typeface="Times New Roman"/>
                  <a:ea typeface="Arial Unicode MS"/>
                </a:rPr>
                <a:t> with </a:t>
              </a:r>
              <a:r>
                <a:rPr lang="en-US" sz="3200" dirty="0">
                  <a:solidFill>
                    <a:prstClr val="black"/>
                  </a:solidFill>
                  <a:latin typeface="Times New Roman"/>
                  <a:ea typeface="Arial Unicode MS"/>
                </a:rPr>
                <a:t>respect </a:t>
              </a:r>
              <a:endParaRPr lang="en-US" sz="3200" dirty="0" smtClean="0">
                <a:solidFill>
                  <a:prstClr val="black"/>
                </a:solidFill>
                <a:latin typeface="Times New Roman"/>
                <a:ea typeface="Arial Unicode MS"/>
              </a:endParaRPr>
            </a:p>
            <a:p>
              <a:r>
                <a:rPr lang="en-US" sz="3200" dirty="0" smtClean="0">
                  <a:solidFill>
                    <a:prstClr val="black"/>
                  </a:solidFill>
                  <a:latin typeface="Times New Roman"/>
                  <a:ea typeface="Arial Unicode MS"/>
                </a:rPr>
                <a:t>to </a:t>
              </a:r>
              <a:r>
                <a:rPr lang="en-US" sz="3200" dirty="0">
                  <a:solidFill>
                    <a:prstClr val="black"/>
                  </a:solidFill>
                  <a:latin typeface="Times New Roman"/>
                  <a:ea typeface="Arial Unicode MS"/>
                </a:rPr>
                <a:t>the illumination sources.</a:t>
              </a:r>
              <a:endParaRPr lang="en-IN" sz="2800" dirty="0"/>
            </a:p>
          </p:txBody>
        </p:sp>
        <p:sp>
          <p:nvSpPr>
            <p:cNvPr id="11" name="Rectangle 10"/>
            <p:cNvSpPr/>
            <p:nvPr/>
          </p:nvSpPr>
          <p:spPr>
            <a:xfrm>
              <a:off x="9029236" y="31589990"/>
              <a:ext cx="7093178" cy="523220"/>
            </a:xfrm>
            <a:prstGeom prst="rect">
              <a:avLst/>
            </a:prstGeom>
          </p:spPr>
          <p:txBody>
            <a:bodyPr wrap="square">
              <a:spAutoFit/>
            </a:bodyPr>
            <a:lstStyle/>
            <a:p>
              <a:r>
                <a:rPr lang="en-IN" sz="2800" dirty="0">
                  <a:latin typeface="Times New Roman" pitchFamily="18" charset="0"/>
                  <a:cs typeface="Times New Roman" pitchFamily="18" charset="0"/>
                </a:rPr>
                <a:t>Fig </a:t>
              </a:r>
              <a:r>
                <a:rPr lang="en-IN" sz="2800" dirty="0" smtClean="0">
                  <a:latin typeface="Times New Roman" pitchFamily="18" charset="0"/>
                  <a:cs typeface="Times New Roman" pitchFamily="18" charset="0"/>
                </a:rPr>
                <a:t>4 UV-DRS spectrum of three photocatalyst</a:t>
              </a:r>
              <a:endParaRPr lang="en-IN" sz="2800" dirty="0">
                <a:latin typeface="Times New Roman" pitchFamily="18" charset="0"/>
                <a:cs typeface="Times New Roman" pitchFamily="18" charset="0"/>
              </a:endParaRPr>
            </a:p>
          </p:txBody>
        </p:sp>
      </p:grpSp>
      <p:grpSp>
        <p:nvGrpSpPr>
          <p:cNvPr id="17" name="Group 16"/>
          <p:cNvGrpSpPr/>
          <p:nvPr/>
        </p:nvGrpSpPr>
        <p:grpSpPr>
          <a:xfrm>
            <a:off x="18181400" y="18263002"/>
            <a:ext cx="11643199" cy="8647738"/>
            <a:chOff x="17465200" y="18214482"/>
            <a:chExt cx="11643199" cy="8647738"/>
          </a:xfrm>
        </p:grpSpPr>
        <p:pic>
          <p:nvPicPr>
            <p:cNvPr id="1030" name="Picture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7465200" y="18214482"/>
              <a:ext cx="11643199" cy="75816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TextBox 15"/>
            <p:cNvSpPr txBox="1"/>
            <p:nvPr/>
          </p:nvSpPr>
          <p:spPr>
            <a:xfrm>
              <a:off x="18157349" y="25908113"/>
              <a:ext cx="10258899" cy="954107"/>
            </a:xfrm>
            <a:prstGeom prst="rect">
              <a:avLst/>
            </a:prstGeom>
            <a:noFill/>
          </p:spPr>
          <p:txBody>
            <a:bodyPr wrap="none" rtlCol="0">
              <a:spAutoFit/>
            </a:bodyPr>
            <a:lstStyle/>
            <a:p>
              <a:r>
                <a:rPr lang="en-IN" sz="2800" dirty="0" smtClean="0">
                  <a:latin typeface="Times New Roman" pitchFamily="18" charset="0"/>
                  <a:cs typeface="Times New Roman" pitchFamily="18" charset="0"/>
                </a:rPr>
                <a:t>Fig.5 HER rate observed using three different photocatalyst prepared </a:t>
              </a:r>
            </a:p>
            <a:p>
              <a:r>
                <a:rPr lang="en-IN" sz="2800" dirty="0" smtClean="0">
                  <a:latin typeface="Times New Roman" pitchFamily="18" charset="0"/>
                  <a:cs typeface="Times New Roman" pitchFamily="18" charset="0"/>
                </a:rPr>
                <a:t>under three different illumination  source</a:t>
              </a:r>
              <a:endParaRPr lang="en-IN" sz="2800" dirty="0">
                <a:latin typeface="Times New Roman" pitchFamily="18" charset="0"/>
                <a:cs typeface="Times New Roman" pitchFamily="18" charset="0"/>
              </a:endParaRPr>
            </a:p>
          </p:txBody>
        </p:sp>
      </p:grpSp>
      <p:sp>
        <p:nvSpPr>
          <p:cNvPr id="19" name="TextBox 18"/>
          <p:cNvSpPr txBox="1"/>
          <p:nvPr/>
        </p:nvSpPr>
        <p:spPr>
          <a:xfrm>
            <a:off x="17461592" y="34805232"/>
            <a:ext cx="12489253" cy="523220"/>
          </a:xfrm>
          <a:prstGeom prst="rect">
            <a:avLst/>
          </a:prstGeom>
          <a:noFill/>
        </p:spPr>
        <p:txBody>
          <a:bodyPr wrap="none" rtlCol="0">
            <a:spAutoFit/>
          </a:bodyPr>
          <a:lstStyle/>
          <a:p>
            <a:r>
              <a:rPr lang="en-IN" sz="2800" dirty="0" smtClean="0">
                <a:latin typeface="Times New Roman" pitchFamily="18" charset="0"/>
                <a:cs typeface="Times New Roman" pitchFamily="18" charset="0"/>
              </a:rPr>
              <a:t>Fig. 6 Mechanism of photocatalytic water splitting under UV and visible wavelengths</a:t>
            </a:r>
            <a:endParaRPr lang="en-IN" sz="2800" dirty="0">
              <a:latin typeface="Times New Roman" pitchFamily="18" charset="0"/>
              <a:cs typeface="Times New Roman" pitchFamily="18" charset="0"/>
            </a:endParaRPr>
          </a:p>
        </p:txBody>
      </p:sp>
      <p:sp>
        <p:nvSpPr>
          <p:cNvPr id="21" name="TextBox 20"/>
          <p:cNvSpPr txBox="1"/>
          <p:nvPr/>
        </p:nvSpPr>
        <p:spPr>
          <a:xfrm>
            <a:off x="10134600" y="42748200"/>
            <a:ext cx="14195040" cy="523220"/>
          </a:xfrm>
          <a:prstGeom prst="rect">
            <a:avLst/>
          </a:prstGeom>
          <a:noFill/>
        </p:spPr>
        <p:txBody>
          <a:bodyPr wrap="none" rtlCol="0">
            <a:spAutoFit/>
          </a:bodyPr>
          <a:lstStyle/>
          <a:p>
            <a:r>
              <a:rPr lang="en-IN" sz="2800" dirty="0" smtClean="0">
                <a:latin typeface="Times New Roman" pitchFamily="18" charset="0"/>
                <a:cs typeface="Times New Roman" pitchFamily="18" charset="0"/>
              </a:rPr>
              <a:t>The financial support of  CSIR Networking project NWP-56 (TAP-SUN) is highly acknowledged</a:t>
            </a:r>
            <a:endParaRPr lang="en-IN" sz="2800" dirty="0">
              <a:latin typeface="Times New Roman" pitchFamily="18" charset="0"/>
              <a:cs typeface="Times New Roman" pitchFamily="18" charset="0"/>
            </a:endParaRPr>
          </a:p>
        </p:txBody>
      </p:sp>
    </p:spTree>
    <p:extLst>
      <p:ext uri="{BB962C8B-B14F-4D97-AF65-F5344CB8AC3E}">
        <p14:creationId xmlns:p14="http://schemas.microsoft.com/office/powerpoint/2010/main" val="272614111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165</TotalTime>
  <Words>1057</Words>
  <Application>Microsoft Office PowerPoint</Application>
  <PresentationFormat>Custom</PresentationFormat>
  <Paragraphs>27</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     Titania Gold composite: Effect of Illumination on size of gold nanoparticles with consequent implication on photocatalytic water splitting  Girivyankatesh Hippargi, Pratap Reddy Maddigapu, Nitin Labhsetwar &amp; Sadhana Rayalu CSIR-NEERI, Nagpur,  E-mail: gk_hippargi@neeri.res.in, s_rayalu@neeri.res.in    </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Titania Gold composite: Effect of Illumination on size of gold nanoparticles with consequent implication on photocatalytic water splitting</dc:title>
  <dc:creator>gkhippargi</dc:creator>
  <cp:lastModifiedBy>Mr. Hippargi</cp:lastModifiedBy>
  <cp:revision>19</cp:revision>
  <dcterms:created xsi:type="dcterms:W3CDTF">2017-03-11T11:55:00Z</dcterms:created>
  <dcterms:modified xsi:type="dcterms:W3CDTF">2017-03-22T14:03:48Z</dcterms:modified>
</cp:coreProperties>
</file>